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 custT="1"/>
      <dgm:spPr/>
      <dgm:t>
        <a:bodyPr/>
        <a:lstStyle/>
        <a:p>
          <a:r>
            <a:rPr lang="es-ES" sz="2000" b="1" dirty="0"/>
            <a:t> </a:t>
          </a:r>
          <a:r>
            <a:rPr lang="es-ES" sz="2000" b="0" i="0" dirty="0"/>
            <a:t>Reconocer las emergencias con riesgo vital, las maniobras de RCP, el uso del DEA y el manejo de la obstrucción de la vía aérea por cuerpo extraño, quemaduras, cortes.</a:t>
          </a:r>
          <a:endParaRPr lang="es-CL" sz="2000" b="1" dirty="0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 custScaleY="117490"/>
      <dgm:spPr/>
      <dgm:t>
        <a:bodyPr/>
        <a:lstStyle/>
        <a:p>
          <a:endParaRPr lang="es-CL"/>
        </a:p>
      </dgm:t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1" custScaleX="111160" custScaleY="15730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23 DE MARZO DEL 2020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08.30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MONJITAS N° 527, PISO 14 METRO BELLAS ARTES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 algn="just">
            <a:buNone/>
          </a:pPr>
          <a:r>
            <a:rPr lang="es-CL" dirty="0"/>
            <a:t>16 HORAS CRONOLÓGICAS  (8 HORAS A DISTANCIA Y 8 PRESENCIALES )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20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Administrativos, Auxiliares y   Profesionales.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20 de febrero 2020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2"/>
      <dgm:spPr/>
      <dgm:t>
        <a:bodyPr/>
        <a:lstStyle/>
        <a:p>
          <a:endParaRPr lang="es-CL"/>
        </a:p>
      </dgm:t>
    </dgm:pt>
    <dgm:pt modelId="{F475A6C5-72F4-4076-8086-F8C8FA30B8F6}" type="pres">
      <dgm:prSet presAssocID="{601A7279-6C52-4E33-9911-9DB0B61E8B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F5759-BB33-4320-BF8A-7B2C8E32DBF3}" type="pres">
      <dgm:prSet presAssocID="{601A7279-6C52-4E33-9911-9DB0B61E8BB0}" presName="invisiNode" presStyleLbl="node1" presStyleIdx="0" presStyleCnt="2"/>
      <dgm:spPr/>
    </dgm:pt>
    <dgm:pt modelId="{212D430A-1022-48B2-A0DF-FF012F40B249}" type="pres">
      <dgm:prSet presAssocID="{601A7279-6C52-4E33-9911-9DB0B61E8BB0}" presName="imagNode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2"/>
      <dgm:spPr/>
      <dgm:t>
        <a:bodyPr/>
        <a:lstStyle/>
        <a:p>
          <a:endParaRPr lang="es-CL"/>
        </a:p>
      </dgm:t>
    </dgm:pt>
    <dgm:pt modelId="{824792EB-8BE1-4FB1-AD6E-FC80D0731914}" type="pres">
      <dgm:prSet presAssocID="{0692AEBB-3B8C-4EA1-B040-093A8933E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5C18E4-69AE-43D7-9DB5-E227C195AD38}" type="pres">
      <dgm:prSet presAssocID="{0692AEBB-3B8C-4EA1-B040-093A8933ECB6}" presName="invisiNode" presStyleLbl="node1" presStyleIdx="1" presStyleCnt="2"/>
      <dgm:spPr/>
    </dgm:pt>
    <dgm:pt modelId="{004F1C4E-2029-4D9F-97CC-FB518C04C031}" type="pres">
      <dgm:prSet presAssocID="{0692AEBB-3B8C-4EA1-B040-093A8933ECB6}" presName="imagNode" presStyleLbl="fgImgPlac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FA9EA-9125-41AD-A72B-881054142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6FD82-824B-481E-A954-BD6D7E7D8B5E}">
      <dgm:prSet phldrT="[Texto]"/>
      <dgm:spPr/>
      <dgm:t>
        <a:bodyPr/>
        <a:lstStyle/>
        <a:p>
          <a:r>
            <a:rPr lang="es-CL" b="1" dirty="0"/>
            <a:t>Completar Ficha de Postulación</a:t>
          </a:r>
          <a:endParaRPr lang="es-CL" dirty="0"/>
        </a:p>
      </dgm:t>
    </dgm:pt>
    <dgm:pt modelId="{34FCD206-A8BE-4257-AA06-4D81D959D0E1}" type="parTrans" cxnId="{6D3F2A08-4954-4B79-B716-E3C202BA9744}">
      <dgm:prSet/>
      <dgm:spPr/>
      <dgm:t>
        <a:bodyPr/>
        <a:lstStyle/>
        <a:p>
          <a:endParaRPr lang="es-CL"/>
        </a:p>
      </dgm:t>
    </dgm:pt>
    <dgm:pt modelId="{1F92A904-051C-43A5-8DBA-D4D3BB63945E}" type="sibTrans" cxnId="{6D3F2A08-4954-4B79-B716-E3C202BA9744}">
      <dgm:prSet/>
      <dgm:spPr/>
      <dgm:t>
        <a:bodyPr/>
        <a:lstStyle/>
        <a:p>
          <a:endParaRPr lang="es-CL"/>
        </a:p>
      </dgm:t>
    </dgm:pt>
    <dgm:pt modelId="{4AADE3FE-A774-4D15-BC05-5E1A38CA5064}">
      <dgm:prSet phldrT="[Texto]"/>
      <dgm:spPr/>
      <dgm:t>
        <a:bodyPr/>
        <a:lstStyle/>
        <a:p>
          <a:r>
            <a:rPr lang="es-CL" b="1" dirty="0"/>
            <a:t>Firmar Carta de Compromiso</a:t>
          </a:r>
          <a:endParaRPr lang="es-CL" dirty="0"/>
        </a:p>
      </dgm:t>
    </dgm:pt>
    <dgm:pt modelId="{2EDB7C29-C088-4A87-A77C-F20C272EF830}" type="parTrans" cxnId="{E699D01F-2DDD-4C5D-A61D-F61BC9E274AE}">
      <dgm:prSet/>
      <dgm:spPr/>
      <dgm:t>
        <a:bodyPr/>
        <a:lstStyle/>
        <a:p>
          <a:endParaRPr lang="es-CL"/>
        </a:p>
      </dgm:t>
    </dgm:pt>
    <dgm:pt modelId="{A345D16F-1B9A-4F10-9B67-F76E4B841474}" type="sibTrans" cxnId="{E699D01F-2DDD-4C5D-A61D-F61BC9E274AE}">
      <dgm:prSet/>
      <dgm:spPr/>
      <dgm:t>
        <a:bodyPr/>
        <a:lstStyle/>
        <a:p>
          <a:endParaRPr lang="es-CL"/>
        </a:p>
      </dgm:t>
    </dgm:pt>
    <dgm:pt modelId="{1D41E6B8-FFE5-4651-BA51-16A4B3B2F3EA}">
      <dgm:prSet phldrT="[Texto]"/>
      <dgm:spPr/>
      <dgm:t>
        <a:bodyPr/>
        <a:lstStyle/>
        <a:p>
          <a:r>
            <a:rPr lang="es-CL" b="1" dirty="0"/>
            <a:t>Enviar Correo de Postulación </a:t>
          </a:r>
          <a:endParaRPr lang="es-CL" dirty="0"/>
        </a:p>
      </dgm:t>
    </dgm:pt>
    <dgm:pt modelId="{86E1FBA5-8D8C-4FC5-9507-84AE5336836B}" type="parTrans" cxnId="{EE2D131C-930A-4C96-AA69-68BE0172D1A4}">
      <dgm:prSet/>
      <dgm:spPr/>
      <dgm:t>
        <a:bodyPr/>
        <a:lstStyle/>
        <a:p>
          <a:endParaRPr lang="es-CL"/>
        </a:p>
      </dgm:t>
    </dgm:pt>
    <dgm:pt modelId="{CAB28BDF-BE11-4867-A63F-0B55C2DD56EF}" type="sibTrans" cxnId="{EE2D131C-930A-4C96-AA69-68BE0172D1A4}">
      <dgm:prSet/>
      <dgm:spPr/>
      <dgm:t>
        <a:bodyPr/>
        <a:lstStyle/>
        <a:p>
          <a:endParaRPr lang="es-CL"/>
        </a:p>
      </dgm:t>
    </dgm:pt>
    <dgm:pt modelId="{890FCA78-E41F-4C16-9274-D3052FAE1491}" type="pres">
      <dgm:prSet presAssocID="{0F3FA9EA-9125-41AD-A72B-8810541423B0}" presName="CompostProcess" presStyleCnt="0">
        <dgm:presLayoutVars>
          <dgm:dir/>
          <dgm:resizeHandles val="exact"/>
        </dgm:presLayoutVars>
      </dgm:prSet>
      <dgm:spPr/>
    </dgm:pt>
    <dgm:pt modelId="{2585DA0B-B0E8-4135-8CC7-1212834B8E27}" type="pres">
      <dgm:prSet presAssocID="{0F3FA9EA-9125-41AD-A72B-8810541423B0}" presName="arrow" presStyleLbl="bgShp" presStyleIdx="0" presStyleCnt="1"/>
      <dgm:spPr/>
    </dgm:pt>
    <dgm:pt modelId="{272A7419-5F10-4C08-AC17-5EACAE81EA65}" type="pres">
      <dgm:prSet presAssocID="{0F3FA9EA-9125-41AD-A72B-8810541423B0}" presName="linearProcess" presStyleCnt="0"/>
      <dgm:spPr/>
    </dgm:pt>
    <dgm:pt modelId="{B848EAD6-4284-4810-891C-9191BDDBF926}" type="pres">
      <dgm:prSet presAssocID="{E206FD82-824B-481E-A954-BD6D7E7D8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51452A-7F21-4701-B8CE-EAE3A042DD87}" type="pres">
      <dgm:prSet presAssocID="{1F92A904-051C-43A5-8DBA-D4D3BB63945E}" presName="sibTrans" presStyleCnt="0"/>
      <dgm:spPr/>
    </dgm:pt>
    <dgm:pt modelId="{BC30E4B6-7957-4F85-B212-038B5C33A5C0}" type="pres">
      <dgm:prSet presAssocID="{4AADE3FE-A774-4D15-BC05-5E1A38CA50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F93D3D-18BA-452B-BF60-65CE91CEFD52}" type="pres">
      <dgm:prSet presAssocID="{A345D16F-1B9A-4F10-9B67-F76E4B841474}" presName="sibTrans" presStyleCnt="0"/>
      <dgm:spPr/>
    </dgm:pt>
    <dgm:pt modelId="{7790A061-C933-49AD-8259-36366FACE190}" type="pres">
      <dgm:prSet presAssocID="{1D41E6B8-FFE5-4651-BA51-16A4B3B2F3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2C035-4D26-4F20-9B48-761F89713E42}" type="presOf" srcId="{4AADE3FE-A774-4D15-BC05-5E1A38CA5064}" destId="{BC30E4B6-7957-4F85-B212-038B5C33A5C0}" srcOrd="0" destOrd="0" presId="urn:microsoft.com/office/officeart/2005/8/layout/hProcess9"/>
    <dgm:cxn modelId="{373194C0-21C1-4643-B599-41A10BABC5A1}" type="presOf" srcId="{1D41E6B8-FFE5-4651-BA51-16A4B3B2F3EA}" destId="{7790A061-C933-49AD-8259-36366FACE190}" srcOrd="0" destOrd="0" presId="urn:microsoft.com/office/officeart/2005/8/layout/hProcess9"/>
    <dgm:cxn modelId="{9E07EB19-3032-4017-AE57-6ABD596FC12A}" type="presOf" srcId="{0F3FA9EA-9125-41AD-A72B-8810541423B0}" destId="{890FCA78-E41F-4C16-9274-D3052FAE1491}" srcOrd="0" destOrd="0" presId="urn:microsoft.com/office/officeart/2005/8/layout/hProcess9"/>
    <dgm:cxn modelId="{6D3F2A08-4954-4B79-B716-E3C202BA9744}" srcId="{0F3FA9EA-9125-41AD-A72B-8810541423B0}" destId="{E206FD82-824B-481E-A954-BD6D7E7D8B5E}" srcOrd="0" destOrd="0" parTransId="{34FCD206-A8BE-4257-AA06-4D81D959D0E1}" sibTransId="{1F92A904-051C-43A5-8DBA-D4D3BB63945E}"/>
    <dgm:cxn modelId="{EE2D131C-930A-4C96-AA69-68BE0172D1A4}" srcId="{0F3FA9EA-9125-41AD-A72B-8810541423B0}" destId="{1D41E6B8-FFE5-4651-BA51-16A4B3B2F3EA}" srcOrd="2" destOrd="0" parTransId="{86E1FBA5-8D8C-4FC5-9507-84AE5336836B}" sibTransId="{CAB28BDF-BE11-4867-A63F-0B55C2DD56EF}"/>
    <dgm:cxn modelId="{E699D01F-2DDD-4C5D-A61D-F61BC9E274AE}" srcId="{0F3FA9EA-9125-41AD-A72B-8810541423B0}" destId="{4AADE3FE-A774-4D15-BC05-5E1A38CA5064}" srcOrd="1" destOrd="0" parTransId="{2EDB7C29-C088-4A87-A77C-F20C272EF830}" sibTransId="{A345D16F-1B9A-4F10-9B67-F76E4B841474}"/>
    <dgm:cxn modelId="{6BEA5607-0BB6-40AE-B9DC-C214D3D45A47}" type="presOf" srcId="{E206FD82-824B-481E-A954-BD6D7E7D8B5E}" destId="{B848EAD6-4284-4810-891C-9191BDDBF926}" srcOrd="0" destOrd="0" presId="urn:microsoft.com/office/officeart/2005/8/layout/hProcess9"/>
    <dgm:cxn modelId="{517A7C80-8C76-445B-9F60-CBC3E18C1642}" type="presParOf" srcId="{890FCA78-E41F-4C16-9274-D3052FAE1491}" destId="{2585DA0B-B0E8-4135-8CC7-1212834B8E27}" srcOrd="0" destOrd="0" presId="urn:microsoft.com/office/officeart/2005/8/layout/hProcess9"/>
    <dgm:cxn modelId="{375FDC9A-7006-4FE0-8703-8DBFBDFBCA50}" type="presParOf" srcId="{890FCA78-E41F-4C16-9274-D3052FAE1491}" destId="{272A7419-5F10-4C08-AC17-5EACAE81EA65}" srcOrd="1" destOrd="0" presId="urn:microsoft.com/office/officeart/2005/8/layout/hProcess9"/>
    <dgm:cxn modelId="{8374A12C-9B28-4965-9239-28017F61D874}" type="presParOf" srcId="{272A7419-5F10-4C08-AC17-5EACAE81EA65}" destId="{B848EAD6-4284-4810-891C-9191BDDBF926}" srcOrd="0" destOrd="0" presId="urn:microsoft.com/office/officeart/2005/8/layout/hProcess9"/>
    <dgm:cxn modelId="{FB9EBE6E-07C5-4D08-B9B9-EF3A2C33B4CB}" type="presParOf" srcId="{272A7419-5F10-4C08-AC17-5EACAE81EA65}" destId="{D051452A-7F21-4701-B8CE-EAE3A042DD87}" srcOrd="1" destOrd="0" presId="urn:microsoft.com/office/officeart/2005/8/layout/hProcess9"/>
    <dgm:cxn modelId="{BB3996E0-7391-4A76-B01F-B960638D1619}" type="presParOf" srcId="{272A7419-5F10-4C08-AC17-5EACAE81EA65}" destId="{BC30E4B6-7957-4F85-B212-038B5C33A5C0}" srcOrd="2" destOrd="0" presId="urn:microsoft.com/office/officeart/2005/8/layout/hProcess9"/>
    <dgm:cxn modelId="{7BF889D7-439D-4A40-86F7-4622E236035A}" type="presParOf" srcId="{272A7419-5F10-4C08-AC17-5EACAE81EA65}" destId="{D8F93D3D-18BA-452B-BF60-65CE91CEFD52}" srcOrd="3" destOrd="0" presId="urn:microsoft.com/office/officeart/2005/8/layout/hProcess9"/>
    <dgm:cxn modelId="{1FBE7909-1277-483E-B45B-008E9CA55C03}" type="presParOf" srcId="{272A7419-5F10-4C08-AC17-5EACAE81EA65}" destId="{7790A061-C933-49AD-8259-36366FACE1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1956" y="1604082"/>
          <a:ext cx="5458006" cy="256504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500" kern="1200" dirty="0"/>
            <a:t>OBJETIVO</a:t>
          </a:r>
        </a:p>
      </dsp:txBody>
      <dsp:txXfrm>
        <a:off x="1284478" y="1604082"/>
        <a:ext cx="2892962" cy="2565044"/>
      </dsp:txXfrm>
    </dsp:sp>
    <dsp:sp modelId="{DA65E8B2-4B36-4E96-9169-0A8459DDE63C}">
      <dsp:nvSpPr>
        <dsp:cNvPr id="0" name=""/>
        <dsp:cNvSpPr/>
      </dsp:nvSpPr>
      <dsp:spPr>
        <a:xfrm>
          <a:off x="4750422" y="1461357"/>
          <a:ext cx="5035709" cy="28504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 </a:t>
          </a:r>
          <a:r>
            <a:rPr lang="es-ES" sz="2000" b="0" i="0" kern="1200" dirty="0"/>
            <a:t>Reconocer las emergencias con riesgo vital, las maniobras de RCP, el uso del DEA y el manejo de la obstrucción de la vía aérea por cuerpo extraño, quemaduras, cortes.</a:t>
          </a:r>
          <a:endParaRPr lang="es-CL" sz="2000" b="1" kern="1200" dirty="0"/>
        </a:p>
      </dsp:txBody>
      <dsp:txXfrm>
        <a:off x="6175669" y="1461357"/>
        <a:ext cx="2185215" cy="2850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685153" y="-3730857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CL" sz="2700" kern="1200" dirty="0"/>
            <a:t>23 DE MARZO DEL 2020	</a:t>
          </a:r>
        </a:p>
      </dsp:txBody>
      <dsp:txXfrm rot="-5400000">
        <a:off x="951231" y="46183"/>
        <a:ext cx="8308012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685153" y="-2542549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/>
            <a:t>08.30 A 17:30 HRS.</a:t>
          </a:r>
        </a:p>
      </dsp:txBody>
      <dsp:txXfrm rot="-5400000">
        <a:off x="951231" y="1234491"/>
        <a:ext cx="8308012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685153" y="-1303911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/>
            <a:t>MONJITAS N° 527, PISO 14 METRO BELLAS ARTES</a:t>
          </a:r>
        </a:p>
      </dsp:txBody>
      <dsp:txXfrm rot="-5400000">
        <a:off x="951231" y="2473129"/>
        <a:ext cx="8308012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685153" y="-90438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/>
            <a:t>16 HORAS CRONOLÓGICAS  (8 HORAS A DISTANCIA Y 8 PRESENCIALES )</a:t>
          </a:r>
        </a:p>
      </dsp:txBody>
      <dsp:txXfrm rot="-5400000">
        <a:off x="951231" y="3686602"/>
        <a:ext cx="8308012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20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Dirigido Administrativos, Auxiliares y   Profesionales.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Ley </a:t>
          </a:r>
          <a:r>
            <a:rPr lang="es-CL" sz="1800" kern="1200" dirty="0" err="1"/>
            <a:t>N°18.834</a:t>
          </a:r>
          <a:endParaRPr lang="es-CL" sz="18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ASISTENCIA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100%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NOTA DE APROBACIÓN: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3492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sz="2100" b="1" kern="1200" dirty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3492" y="2167466"/>
        <a:ext cx="4000499" cy="2167466"/>
      </dsp:txXfrm>
    </dsp:sp>
    <dsp:sp modelId="{212D430A-1022-48B2-A0DF-FF012F40B249}">
      <dsp:nvSpPr>
        <dsp:cNvPr id="0" name=""/>
        <dsp:cNvSpPr/>
      </dsp:nvSpPr>
      <dsp:spPr>
        <a:xfrm>
          <a:off x="110153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4124007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Plazo de recepción de postulación hasta el día 20 de febrero 2020 </a:t>
          </a:r>
        </a:p>
      </dsp:txBody>
      <dsp:txXfrm>
        <a:off x="4124007" y="2167466"/>
        <a:ext cx="4000499" cy="2167466"/>
      </dsp:txXfrm>
    </dsp:sp>
    <dsp:sp modelId="{004F1C4E-2029-4D9F-97CC-FB518C04C031}">
      <dsp:nvSpPr>
        <dsp:cNvPr id="0" name=""/>
        <dsp:cNvSpPr/>
      </dsp:nvSpPr>
      <dsp:spPr>
        <a:xfrm>
          <a:off x="5222049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DA0B-B0E8-4135-8CC7-1212834B8E2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EAD6-4284-4810-891C-9191BDDBF92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Completar Ficha de Postulación</a:t>
          </a:r>
          <a:endParaRPr lang="es-CL" sz="3200" kern="1200" dirty="0"/>
        </a:p>
      </dsp:txBody>
      <dsp:txXfrm>
        <a:off x="114538" y="1731407"/>
        <a:ext cx="2404586" cy="1955852"/>
      </dsp:txXfrm>
    </dsp:sp>
    <dsp:sp modelId="{BC30E4B6-7957-4F85-B212-038B5C33A5C0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Firmar Carta de Compromiso</a:t>
          </a:r>
          <a:endParaRPr lang="es-CL" sz="3200" kern="1200" dirty="0"/>
        </a:p>
      </dsp:txBody>
      <dsp:txXfrm>
        <a:off x="2861706" y="1731407"/>
        <a:ext cx="2404586" cy="1955852"/>
      </dsp:txXfrm>
    </dsp:sp>
    <dsp:sp modelId="{7790A061-C933-49AD-8259-36366FACE19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Enviar Correo de Postulación </a:t>
          </a:r>
          <a:endParaRPr lang="es-CL" sz="32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2020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1"/>
            <a:ext cx="8366026" cy="74814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RCP y Urgencias Médicas Básicas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</a:rPr>
              <a:t>CURSO DE RCP y Urgencias Médicas Básicas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591286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5152814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6420930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xmlns="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9871847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14454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42893" y="97440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PASOS PARA POSTULACIÓN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52DBD9-CC7E-41C3-93EE-8F7F9D8590C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B61234F-B2BE-422E-AE37-538E4CA6A63F}"/>
              </a:ext>
            </a:extLst>
          </p:cNvPr>
          <p:cNvSpPr/>
          <p:nvPr/>
        </p:nvSpPr>
        <p:spPr>
          <a:xfrm>
            <a:off x="10160000" y="756203"/>
            <a:ext cx="1804416" cy="1804416"/>
          </a:xfrm>
          <a:prstGeom prst="ellipse">
            <a:avLst/>
          </a:prstGeom>
          <a:blipFill rotWithShape="1">
            <a:blip r:embed="rId8"/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5F21507-D844-4F97-B742-65EE14B3A3F9}"/>
              </a:ext>
            </a:extLst>
          </p:cNvPr>
          <p:cNvSpPr/>
          <p:nvPr/>
        </p:nvSpPr>
        <p:spPr>
          <a:xfrm>
            <a:off x="10009073" y="4693751"/>
            <a:ext cx="1804416" cy="1804416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55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7290</TotalTime>
  <Words>193</Words>
  <Application>Microsoft Office PowerPoint</Application>
  <PresentationFormat>Personalizado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PAC 2020 CAPACITACIÓN</vt:lpstr>
      <vt:lpstr>Antecedentes</vt:lpstr>
      <vt:lpstr>DATOS GENERALES </vt:lpstr>
      <vt:lpstr>PERFIL</vt:lpstr>
      <vt:lpstr>EVALUACIONES Y REQUISITOS DE APROBACIÓN</vt:lpstr>
      <vt:lpstr>INSCRIPCIONES </vt:lpstr>
      <vt:lpstr>PASOS PARA POSTULACIÓN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CARLA GUERRA</cp:lastModifiedBy>
  <cp:revision>182</cp:revision>
  <dcterms:created xsi:type="dcterms:W3CDTF">2018-03-13T20:58:21Z</dcterms:created>
  <dcterms:modified xsi:type="dcterms:W3CDTF">2020-02-13T18:54:50Z</dcterms:modified>
</cp:coreProperties>
</file>