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pPr algn="just"/>
          <a:r>
            <a:rPr lang="es-ES" sz="1600" b="1" dirty="0"/>
            <a:t>Manejar los conocimientos, dominar las</a:t>
          </a:r>
          <a:endParaRPr lang="es-CL" sz="1600" b="1" dirty="0"/>
        </a:p>
        <a:p>
          <a:pPr algn="just"/>
          <a:r>
            <a:rPr lang="es-ES" sz="1600" b="1" dirty="0"/>
            <a:t>destrezas y guiar su trabajo con el Algoritmo de Reanimación Neonatal para participar eficazmente en la </a:t>
          </a:r>
          <a:r>
            <a:rPr lang="es-CL" sz="1600" b="1" dirty="0"/>
            <a:t>Reanimación del Recién Nacido.</a:t>
          </a:r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  <dgm:t>
        <a:bodyPr/>
        <a:lstStyle/>
        <a:p>
          <a:endParaRPr lang="es-CL"/>
        </a:p>
      </dgm:t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 custScaleY="127238" custLinFactNeighborX="-3364" custLinFactNeighborY="17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15 y 16 de abril del 2020</a:t>
          </a:r>
          <a:endParaRPr lang="es-CL" sz="2400" b="1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pt-BR" sz="2800" b="0" i="0" dirty="0" err="1"/>
            <a:t>Avda</a:t>
          </a:r>
          <a:r>
            <a:rPr lang="pt-BR" sz="2800" b="0" i="0" dirty="0"/>
            <a:t>. Manuel </a:t>
          </a:r>
          <a:r>
            <a:rPr lang="pt-BR" sz="2800" b="0" i="0" dirty="0" err="1"/>
            <a:t>Montt</a:t>
          </a:r>
          <a:r>
            <a:rPr lang="pt-BR" sz="2800" b="0" i="0" dirty="0"/>
            <a:t> 1556, Providencia. 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64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3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20 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 custLinFactNeighborX="0" custLinFactNeighborY="825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1735739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/>
            <a:t>OBJETIVO</a:t>
          </a:r>
        </a:p>
      </dsp:txBody>
      <dsp:txXfrm>
        <a:off x="1153732" y="1735739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4983965" y="1704751"/>
          <a:ext cx="4776089" cy="2430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Manejar los conocimientos, dominar las</a:t>
          </a:r>
          <a:endParaRPr lang="es-CL" sz="1600" b="1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destrezas y guiar su trabajo con el Algoritmo de Reanimación Neonatal para participar eficazmente en la </a:t>
          </a:r>
          <a:r>
            <a:rPr lang="es-CL" sz="1600" b="1" kern="1200" dirty="0"/>
            <a:t>Reanimación del Recién Nacido.</a:t>
          </a:r>
        </a:p>
      </dsp:txBody>
      <dsp:txXfrm>
        <a:off x="6199365" y="1704751"/>
        <a:ext cx="2345289" cy="243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2400" kern="1200" dirty="0"/>
            <a:t>15 y 16 de abril del 2020</a:t>
          </a:r>
          <a:endParaRPr lang="es-CL" sz="2400" b="1" kern="1200" dirty="0"/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/>
            <a:t>08:30 A 17:30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0" i="0" kern="1200" dirty="0" err="1"/>
            <a:t>Avda</a:t>
          </a:r>
          <a:r>
            <a:rPr lang="pt-BR" sz="2800" b="0" i="0" kern="1200" dirty="0"/>
            <a:t>. Manuel </a:t>
          </a:r>
          <a:r>
            <a:rPr lang="pt-BR" sz="2800" b="0" i="0" kern="1200" dirty="0" err="1"/>
            <a:t>Montt</a:t>
          </a:r>
          <a:r>
            <a:rPr lang="pt-BR" sz="2800" b="0" i="0" kern="1200" dirty="0"/>
            <a:t> 1556, Providencia. 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/>
            <a:t>64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3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ASISTENCIA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día 20 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3" y="1997529"/>
            <a:ext cx="8479881" cy="98783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PRN: PROGRAMA  DE REANIMACIÓN NEONATAL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PRN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785156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0023575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2190969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94996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20584" y="123801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3967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920561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162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174</cp:revision>
  <dcterms:created xsi:type="dcterms:W3CDTF">2018-03-13T20:58:21Z</dcterms:created>
  <dcterms:modified xsi:type="dcterms:W3CDTF">2020-02-13T18:55:58Z</dcterms:modified>
</cp:coreProperties>
</file>