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     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D0FD3C75-02FD-4347-B206-27D9B1A359D6}">
      <dgm:prSet/>
      <dgm:spPr/>
      <dgm:t>
        <a:bodyPr/>
        <a:lstStyle/>
        <a:p>
          <a:r>
            <a:rPr lang="es-ES" b="1" dirty="0"/>
            <a:t>Desarrollar y fortalecer las competencias de Atención Inicial del Paciente Politraumatizado con los estándares mundialmente reconocidos por la </a:t>
          </a:r>
          <a:r>
            <a:rPr lang="es-ES" b="1" dirty="0" err="1"/>
            <a:t>NAEMT</a:t>
          </a:r>
          <a:r>
            <a:rPr lang="es-ES" b="1" dirty="0"/>
            <a:t> y que permitirán optimizar las tasas de </a:t>
          </a:r>
          <a:r>
            <a:rPr lang="es-CL" b="1" dirty="0"/>
            <a:t>supervivencia</a:t>
          </a:r>
        </a:p>
      </dgm:t>
    </dgm:pt>
    <dgm:pt modelId="{40A05B90-120C-4BFF-BF09-0063159E2399}" type="parTrans" cxnId="{36F07EDF-F50C-4BCF-85F9-BDCB5E3D2749}">
      <dgm:prSet/>
      <dgm:spPr/>
      <dgm:t>
        <a:bodyPr/>
        <a:lstStyle/>
        <a:p>
          <a:endParaRPr lang="es-CL"/>
        </a:p>
      </dgm:t>
    </dgm:pt>
    <dgm:pt modelId="{590A100F-FDAE-41A1-A1B7-9E47860003B8}" type="sibTrans" cxnId="{36F07EDF-F50C-4BCF-85F9-BDCB5E3D2749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 custScaleY="151221"/>
      <dgm:spPr/>
      <dgm:t>
        <a:bodyPr/>
        <a:lstStyle/>
        <a:p>
          <a:endParaRPr lang="es-CL"/>
        </a:p>
      </dgm:t>
    </dgm:pt>
    <dgm:pt modelId="{CF0A5008-98CA-406C-A28E-8DA01328F6FA}" type="pres">
      <dgm:prSet presAssocID="{40A05B90-120C-4BFF-BF09-0063159E2399}" presName="parTrans" presStyleCnt="0"/>
      <dgm:spPr/>
    </dgm:pt>
    <dgm:pt modelId="{7F95F2DB-8DF1-477F-90C2-E66DF4A41425}" type="pres">
      <dgm:prSet presAssocID="{D0FD3C75-02FD-4347-B206-27D9B1A359D6}" presName="node" presStyleLbl="alignAccFollowNode1" presStyleIdx="0" presStyleCnt="1" custScaleX="212492" custScaleY="170002" custLinFactNeighborX="-8991" custLinFactNeighborY="-115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5B6D542-0FCE-44EB-8A38-FDD27DFC3CAD}" type="presOf" srcId="{D0FD3C75-02FD-4347-B206-27D9B1A359D6}" destId="{7F95F2DB-8DF1-477F-90C2-E66DF4A41425}" srcOrd="0" destOrd="0" presId="urn:microsoft.com/office/officeart/2005/8/layout/lProcess3"/>
    <dgm:cxn modelId="{36F07EDF-F50C-4BCF-85F9-BDCB5E3D2749}" srcId="{B23E56C7-F9F7-4E96-8986-4435EFE5CD0B}" destId="{D0FD3C75-02FD-4347-B206-27D9B1A359D6}" srcOrd="0" destOrd="0" parTransId="{40A05B90-120C-4BFF-BF09-0063159E2399}" sibTransId="{590A100F-FDAE-41A1-A1B7-9E47860003B8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D4824C2-CB29-466B-8FD4-5E007436C8DD}" type="presParOf" srcId="{59FCE146-4077-416D-91D8-0CB699E676FA}" destId="{CF0A5008-98CA-406C-A28E-8DA01328F6FA}" srcOrd="1" destOrd="0" presId="urn:microsoft.com/office/officeart/2005/8/layout/lProcess3"/>
    <dgm:cxn modelId="{11DE3826-1AE2-4E09-902A-DC85AE34F0CD}" type="presParOf" srcId="{59FCE146-4077-416D-91D8-0CB699E676FA}" destId="{7F95F2DB-8DF1-477F-90C2-E66DF4A4142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14</a:t>
          </a:r>
          <a:r>
            <a:rPr lang="es-CL" baseline="0" dirty="0"/>
            <a:t> Y 15 DE ABRIL DEL 2020</a:t>
          </a:r>
          <a:endParaRPr lang="es-CL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18:30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b="0" i="0" dirty="0"/>
            <a:t>Av. Recoleta 464, Recoleta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3600" dirty="0"/>
            <a:t>70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C9DD3E3D-F848-4015-BBA1-37D06151C05B}">
      <dgm:prSet custT="1"/>
      <dgm:spPr/>
      <dgm:t>
        <a:bodyPr/>
        <a:lstStyle/>
        <a:p>
          <a:pPr>
            <a:buNone/>
          </a:pPr>
          <a:r>
            <a:rPr lang="es-CL" sz="2000" dirty="0"/>
            <a:t>(16 HORAS PRESENCIALES Y 54 HORAS DE ESTUDIO INDIVIDUAL)</a:t>
          </a:r>
          <a:endParaRPr lang="es-CL" sz="2400" dirty="0"/>
        </a:p>
      </dgm:t>
    </dgm:pt>
    <dgm:pt modelId="{F3B5A146-13FE-475E-8C08-03277B0B1F8F}" type="parTrans" cxnId="{FDF7BD3B-57FB-4DA1-A2F1-2F9463FCB51A}">
      <dgm:prSet/>
      <dgm:spPr/>
      <dgm:t>
        <a:bodyPr/>
        <a:lstStyle/>
        <a:p>
          <a:endParaRPr lang="es-CL"/>
        </a:p>
      </dgm:t>
    </dgm:pt>
    <dgm:pt modelId="{EF786182-F1A1-4093-BB64-8B261332B22C}" type="sibTrans" cxnId="{FDF7BD3B-57FB-4DA1-A2F1-2F9463FCB51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0C3D3E4C-ECC0-450F-AE9A-F9DEEF6700E9}" type="presOf" srcId="{C9DD3E3D-F848-4015-BBA1-37D06151C05B}" destId="{956F03BE-8D44-4705-B295-2E528474F8A9}" srcOrd="0" destOrd="1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FDF7BD3B-57FB-4DA1-A2F1-2F9463FCB51A}" srcId="{A880B679-3428-4FCA-88D7-F305504FDD65}" destId="{C9DD3E3D-F848-4015-BBA1-37D06151C05B}" srcOrd="1" destOrd="0" parTransId="{F3B5A146-13FE-475E-8C08-03277B0B1F8F}" sibTransId="{EF786182-F1A1-4093-BB64-8B261332B22C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12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 Auxiliares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20 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3890" y="1763471"/>
          <a:ext cx="3713547" cy="22462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/>
            <a:t>     OBJETIVO</a:t>
          </a:r>
        </a:p>
      </dsp:txBody>
      <dsp:txXfrm>
        <a:off x="1127023" y="1763471"/>
        <a:ext cx="1467282" cy="2246265"/>
      </dsp:txXfrm>
    </dsp:sp>
    <dsp:sp modelId="{7F95F2DB-8DF1-477F-90C2-E66DF4A41425}">
      <dsp:nvSpPr>
        <dsp:cNvPr id="0" name=""/>
        <dsp:cNvSpPr/>
      </dsp:nvSpPr>
      <dsp:spPr>
        <a:xfrm>
          <a:off x="3191270" y="1696365"/>
          <a:ext cx="6549522" cy="20959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/>
            <a:t>Desarrollar y fortalecer las competencias de Atención Inicial del Paciente Politraumatizado con los estándares mundialmente reconocidos por la </a:t>
          </a:r>
          <a:r>
            <a:rPr lang="es-ES" sz="2100" b="1" kern="1200" dirty="0" err="1"/>
            <a:t>NAEMT</a:t>
          </a:r>
          <a:r>
            <a:rPr lang="es-ES" sz="2100" b="1" kern="1200" dirty="0"/>
            <a:t> y que permitirán optimizar las tasas de </a:t>
          </a:r>
          <a:r>
            <a:rPr lang="es-CL" sz="2100" b="1" kern="1200" dirty="0"/>
            <a:t>supervivencia</a:t>
          </a:r>
        </a:p>
      </dsp:txBody>
      <dsp:txXfrm>
        <a:off x="4239245" y="1696365"/>
        <a:ext cx="4453572" cy="209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636" y="209142"/>
          <a:ext cx="1357574" cy="950302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FECHAS DE REALIZACIÓN</a:t>
          </a:r>
        </a:p>
      </dsp:txBody>
      <dsp:txXfrm rot="-5400000">
        <a:off x="0" y="480657"/>
        <a:ext cx="950302" cy="407272"/>
      </dsp:txXfrm>
    </dsp:sp>
    <dsp:sp modelId="{6A32A99A-6D0B-4281-B37D-F26B599CBEBD}">
      <dsp:nvSpPr>
        <dsp:cNvPr id="0" name=""/>
        <dsp:cNvSpPr/>
      </dsp:nvSpPr>
      <dsp:spPr>
        <a:xfrm rot="5400000">
          <a:off x="4097890" y="-3142082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4600" kern="1200" dirty="0"/>
            <a:t>14</a:t>
          </a:r>
          <a:r>
            <a:rPr lang="es-CL" sz="4600" kern="1200" baseline="0" dirty="0"/>
            <a:t> Y 15 DE ABRIL DEL 2020</a:t>
          </a:r>
          <a:endParaRPr lang="es-CL" sz="4600" kern="1200" dirty="0"/>
        </a:p>
      </dsp:txBody>
      <dsp:txXfrm rot="-5400000">
        <a:off x="950302" y="48582"/>
        <a:ext cx="7134524" cy="796271"/>
      </dsp:txXfrm>
    </dsp:sp>
    <dsp:sp modelId="{00B42D7C-E909-4369-A09F-F3CEED1D1A50}">
      <dsp:nvSpPr>
        <dsp:cNvPr id="0" name=""/>
        <dsp:cNvSpPr/>
      </dsp:nvSpPr>
      <dsp:spPr>
        <a:xfrm rot="5400000">
          <a:off x="-203636" y="1421430"/>
          <a:ext cx="1357574" cy="950302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HORARIOS DE LA CAPACITACIÓN</a:t>
          </a:r>
        </a:p>
      </dsp:txBody>
      <dsp:txXfrm rot="-5400000">
        <a:off x="0" y="1692945"/>
        <a:ext cx="950302" cy="407272"/>
      </dsp:txXfrm>
    </dsp:sp>
    <dsp:sp modelId="{5E80B081-13AF-4E66-9546-D6E27457FEAA}">
      <dsp:nvSpPr>
        <dsp:cNvPr id="0" name=""/>
        <dsp:cNvSpPr/>
      </dsp:nvSpPr>
      <dsp:spPr>
        <a:xfrm rot="5400000">
          <a:off x="4097890" y="-1954934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600" kern="1200" dirty="0"/>
            <a:t>08:30 A 18:30 HRS.</a:t>
          </a:r>
        </a:p>
      </dsp:txBody>
      <dsp:txXfrm rot="-5400000">
        <a:off x="950302" y="1235730"/>
        <a:ext cx="7134524" cy="796271"/>
      </dsp:txXfrm>
    </dsp:sp>
    <dsp:sp modelId="{0E657751-5CB8-4D61-8F21-8D753B55A18E}">
      <dsp:nvSpPr>
        <dsp:cNvPr id="0" name=""/>
        <dsp:cNvSpPr/>
      </dsp:nvSpPr>
      <dsp:spPr>
        <a:xfrm rot="5400000">
          <a:off x="-203636" y="2633718"/>
          <a:ext cx="1357574" cy="950302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LUGAR</a:t>
          </a:r>
        </a:p>
      </dsp:txBody>
      <dsp:txXfrm rot="-5400000">
        <a:off x="0" y="2905233"/>
        <a:ext cx="950302" cy="407272"/>
      </dsp:txXfrm>
    </dsp:sp>
    <dsp:sp modelId="{806747B8-CEDC-4EC1-BB29-984EB18DABF9}">
      <dsp:nvSpPr>
        <dsp:cNvPr id="0" name=""/>
        <dsp:cNvSpPr/>
      </dsp:nvSpPr>
      <dsp:spPr>
        <a:xfrm rot="5400000">
          <a:off x="4097890" y="-717506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600" b="0" i="0" kern="1200" dirty="0"/>
            <a:t>Av. Recoleta 464, Recoleta</a:t>
          </a:r>
          <a:endParaRPr lang="es-CL" sz="4600" kern="1200" dirty="0"/>
        </a:p>
      </dsp:txBody>
      <dsp:txXfrm rot="-5400000">
        <a:off x="950302" y="2473158"/>
        <a:ext cx="7134524" cy="796271"/>
      </dsp:txXfrm>
    </dsp:sp>
    <dsp:sp modelId="{CEB95E30-9D57-4491-ACFF-B3A33280081E}">
      <dsp:nvSpPr>
        <dsp:cNvPr id="0" name=""/>
        <dsp:cNvSpPr/>
      </dsp:nvSpPr>
      <dsp:spPr>
        <a:xfrm rot="5400000">
          <a:off x="-203636" y="3846006"/>
          <a:ext cx="1357574" cy="950302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HORAS</a:t>
          </a:r>
        </a:p>
      </dsp:txBody>
      <dsp:txXfrm rot="-5400000">
        <a:off x="0" y="4117521"/>
        <a:ext cx="950302" cy="407272"/>
      </dsp:txXfrm>
    </dsp:sp>
    <dsp:sp modelId="{956F03BE-8D44-4705-B295-2E528474F8A9}">
      <dsp:nvSpPr>
        <dsp:cNvPr id="0" name=""/>
        <dsp:cNvSpPr/>
      </dsp:nvSpPr>
      <dsp:spPr>
        <a:xfrm rot="5400000">
          <a:off x="4097890" y="494781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600" kern="1200" dirty="0"/>
            <a:t>70 HORAS CRONOLÓGICAS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(16 HORAS PRESENCIALES Y 54 HORAS DE ESTUDIO INDIVIDUAL)</a:t>
          </a:r>
          <a:endParaRPr lang="es-CL" sz="2400" kern="1200" dirty="0"/>
        </a:p>
      </dsp:txBody>
      <dsp:txXfrm rot="-5400000">
        <a:off x="950302" y="3685445"/>
        <a:ext cx="7134524" cy="79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12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Dirigido a Técnicos Auxiliares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ASISTENCIA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día 20 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2827423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PHTLS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PHTLS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105621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1252562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6189384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619741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4603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42893" y="97440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756203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173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159</cp:revision>
  <dcterms:created xsi:type="dcterms:W3CDTF">2018-03-13T20:58:21Z</dcterms:created>
  <dcterms:modified xsi:type="dcterms:W3CDTF">2020-02-13T18:56:58Z</dcterms:modified>
</cp:coreProperties>
</file>