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47" d="100"/>
          <a:sy n="47" d="100"/>
        </p:scale>
        <p:origin x="-10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r>
            <a:rPr lang="es-ES" b="0" i="0" u="none" dirty="0"/>
            <a:t>Optimizar las relaciones interpersonales a través de la comunicación para así tener un mejor manejo del conflicto </a:t>
          </a:r>
          <a:endParaRPr lang="es-CL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1" custScaleY="132609" custLinFactNeighborX="-30338" custLinFactNeighborY="-70930"/>
      <dgm:spPr/>
      <dgm:t>
        <a:bodyPr/>
        <a:lstStyle/>
        <a:p>
          <a:endParaRPr lang="es-CL"/>
        </a:p>
      </dgm:t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1" custScaleX="119105" custScaleY="144781" custLinFactNeighborX="95406" custLinFactNeighborY="-8608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Tx/>
            <a:buNone/>
          </a:pPr>
          <a:r>
            <a:rPr lang="es-CL" dirty="0"/>
            <a:t>29 Y 30 </a:t>
          </a:r>
          <a:r>
            <a:rPr lang="es-CL" baseline="0" dirty="0"/>
            <a:t>DE ABRIL DEL 2020</a:t>
          </a:r>
          <a:endParaRPr lang="es-CL" dirty="0"/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09:00 A 17:00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/>
      <dgm:spPr/>
      <dgm:t>
        <a:bodyPr/>
        <a:lstStyle/>
        <a:p>
          <a:pPr>
            <a:buNone/>
          </a:pPr>
          <a:r>
            <a:rPr lang="es-CL" dirty="0"/>
            <a:t>POR DEFINIR </a:t>
          </a:r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/>
      <dgm:spPr/>
      <dgm:t>
        <a:bodyPr/>
        <a:lstStyle/>
        <a:p>
          <a:pPr>
            <a:buNone/>
          </a:pPr>
          <a:r>
            <a:rPr lang="es-CL" dirty="0"/>
            <a:t>21 HORAS PEDAGÓGICAS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80B081-13AF-4E66-9546-D6E27457FEAA}" type="pres">
      <dgm:prSet presAssocID="{90F23378-952C-42C2-B620-F2FF829EB96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Dirigido a todo el personal del SAMU Metropolitano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 Administrativos, Técnicos Auxiliares y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N°18.834 y Ley Médica</a:t>
          </a:r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NOTA DE APROBACIÓN:</a:t>
          </a:r>
        </a:p>
        <a:p>
          <a:r>
            <a:rPr lang="es-CL" dirty="0"/>
            <a:t>5.0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3B1971-BBD1-41D9-93DC-13655AA1A510}" type="pres">
      <dgm:prSet presAssocID="{E1BD6DC7-B553-4C12-94D5-FDC138FA4F44}" presName="spacing" presStyleCnt="0"/>
      <dgm:spPr/>
    </dgm:pt>
    <dgm:pt modelId="{8A2626E6-E5DA-41FC-AFFE-5F30E1C06EBE}" type="pres">
      <dgm:prSet presAssocID="{636DE297-F91F-48CD-AE70-EB43D1C46D4A}" presName="composite" presStyleCnt="0"/>
      <dgm:spPr/>
    </dgm:pt>
    <dgm:pt modelId="{4064DED1-2834-4446-96BC-9DA0565C4B2E}" type="pres">
      <dgm:prSet presAssocID="{636DE297-F91F-48CD-AE70-EB43D1C46D4A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9CA94E-E624-4486-8869-913E02CB4B6B}" type="pres">
      <dgm:prSet presAssocID="{636DE297-F91F-48CD-AE70-EB43D1C46D4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40A37F12-360A-4839-A952-2C217E6BF704}" type="presOf" srcId="{636DE297-F91F-48CD-AE70-EB43D1C46D4A}" destId="{3F9CA94E-E624-4486-8869-913E02CB4B6B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  <dgm:cxn modelId="{6AFD1261-064E-4F69-8DF1-4A9F1B5CCEC5}" type="presParOf" srcId="{4C3E7BED-2863-4241-89BB-E513C5661E58}" destId="{673B1971-BBD1-41D9-93DC-13655AA1A510}" srcOrd="3" destOrd="0" presId="urn:microsoft.com/office/officeart/2005/8/layout/vList3"/>
    <dgm:cxn modelId="{805C13EE-9535-4053-864C-60635C6766FF}" type="presParOf" srcId="{4C3E7BED-2863-4241-89BB-E513C5661E58}" destId="{8A2626E6-E5DA-41FC-AFFE-5F30E1C06EBE}" srcOrd="4" destOrd="0" presId="urn:microsoft.com/office/officeart/2005/8/layout/vList3"/>
    <dgm:cxn modelId="{74695080-C319-4BCF-9D76-CFFE062D8A5D}" type="presParOf" srcId="{8A2626E6-E5DA-41FC-AFFE-5F30E1C06EBE}" destId="{4064DED1-2834-4446-96BC-9DA0565C4B2E}" srcOrd="0" destOrd="0" presId="urn:microsoft.com/office/officeart/2005/8/layout/vList3"/>
    <dgm:cxn modelId="{31CE0688-227A-46A4-9E3D-ECF0167DD7B1}" type="presParOf" srcId="{8A2626E6-E5DA-41FC-AFFE-5F30E1C06EBE}" destId="{3F9CA94E-E624-4486-8869-913E02CB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</a:t>
          </a:r>
          <a:r>
            <a:rPr lang="es-CL" b="1"/>
            <a:t>día 20 </a:t>
          </a:r>
          <a:r>
            <a:rPr lang="es-CL" b="1" dirty="0"/>
            <a:t>de febrero 2020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2"/>
      <dgm:spPr/>
      <dgm:t>
        <a:bodyPr/>
        <a:lstStyle/>
        <a:p>
          <a:endParaRPr lang="es-CL"/>
        </a:p>
      </dgm:t>
    </dgm:pt>
    <dgm:pt modelId="{F475A6C5-72F4-4076-8086-F8C8FA30B8F6}" type="pres">
      <dgm:prSet presAssocID="{601A7279-6C52-4E33-9911-9DB0B61E8BB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4F5759-BB33-4320-BF8A-7B2C8E32DBF3}" type="pres">
      <dgm:prSet presAssocID="{601A7279-6C52-4E33-9911-9DB0B61E8BB0}" presName="invisiNode" presStyleLbl="node1" presStyleIdx="0" presStyleCnt="2"/>
      <dgm:spPr/>
    </dgm:pt>
    <dgm:pt modelId="{212D430A-1022-48B2-A0DF-FF012F40B249}" type="pres">
      <dgm:prSet presAssocID="{601A7279-6C52-4E33-9911-9DB0B61E8BB0}" presName="imagNode" presStyleLbl="fgImgPlace1" presStyleIdx="0" presStyleCnt="2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  <dgm:t>
        <a:bodyPr/>
        <a:lstStyle/>
        <a:p>
          <a:endParaRPr lang="es-CL"/>
        </a:p>
      </dgm:t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2"/>
      <dgm:spPr/>
      <dgm:t>
        <a:bodyPr/>
        <a:lstStyle/>
        <a:p>
          <a:endParaRPr lang="es-CL"/>
        </a:p>
      </dgm:t>
    </dgm:pt>
    <dgm:pt modelId="{824792EB-8BE1-4FB1-AD6E-FC80D0731914}" type="pres">
      <dgm:prSet presAssocID="{0692AEBB-3B8C-4EA1-B040-093A8933ECB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5C18E4-69AE-43D7-9DB5-E227C195AD38}" type="pres">
      <dgm:prSet presAssocID="{0692AEBB-3B8C-4EA1-B040-093A8933ECB6}" presName="invisiNode" presStyleLbl="node1" presStyleIdx="1" presStyleCnt="2"/>
      <dgm:spPr/>
    </dgm:pt>
    <dgm:pt modelId="{004F1C4E-2029-4D9F-97CC-FB518C04C031}" type="pres">
      <dgm:prSet presAssocID="{0692AEBB-3B8C-4EA1-B040-093A8933ECB6}" presName="imagNode" presStyleLbl="fgImgPlace1" presStyleIdx="1" presStyleCnt="2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3FA9EA-9125-41AD-A72B-8810541423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06FD82-824B-481E-A954-BD6D7E7D8B5E}">
      <dgm:prSet phldrT="[Texto]"/>
      <dgm:spPr/>
      <dgm:t>
        <a:bodyPr/>
        <a:lstStyle/>
        <a:p>
          <a:r>
            <a:rPr lang="es-CL" b="1" dirty="0"/>
            <a:t>Completar Ficha de Postulación</a:t>
          </a:r>
          <a:endParaRPr lang="es-CL" dirty="0"/>
        </a:p>
      </dgm:t>
    </dgm:pt>
    <dgm:pt modelId="{34FCD206-A8BE-4257-AA06-4D81D959D0E1}" type="parTrans" cxnId="{6D3F2A08-4954-4B79-B716-E3C202BA9744}">
      <dgm:prSet/>
      <dgm:spPr/>
      <dgm:t>
        <a:bodyPr/>
        <a:lstStyle/>
        <a:p>
          <a:endParaRPr lang="es-CL"/>
        </a:p>
      </dgm:t>
    </dgm:pt>
    <dgm:pt modelId="{1F92A904-051C-43A5-8DBA-D4D3BB63945E}" type="sibTrans" cxnId="{6D3F2A08-4954-4B79-B716-E3C202BA9744}">
      <dgm:prSet/>
      <dgm:spPr/>
      <dgm:t>
        <a:bodyPr/>
        <a:lstStyle/>
        <a:p>
          <a:endParaRPr lang="es-CL"/>
        </a:p>
      </dgm:t>
    </dgm:pt>
    <dgm:pt modelId="{4AADE3FE-A774-4D15-BC05-5E1A38CA5064}">
      <dgm:prSet phldrT="[Texto]"/>
      <dgm:spPr/>
      <dgm:t>
        <a:bodyPr/>
        <a:lstStyle/>
        <a:p>
          <a:r>
            <a:rPr lang="es-CL" b="1" dirty="0"/>
            <a:t>Firmar Carta de Compromiso</a:t>
          </a:r>
          <a:endParaRPr lang="es-CL" dirty="0"/>
        </a:p>
      </dgm:t>
    </dgm:pt>
    <dgm:pt modelId="{2EDB7C29-C088-4A87-A77C-F20C272EF830}" type="parTrans" cxnId="{E699D01F-2DDD-4C5D-A61D-F61BC9E274AE}">
      <dgm:prSet/>
      <dgm:spPr/>
      <dgm:t>
        <a:bodyPr/>
        <a:lstStyle/>
        <a:p>
          <a:endParaRPr lang="es-CL"/>
        </a:p>
      </dgm:t>
    </dgm:pt>
    <dgm:pt modelId="{A345D16F-1B9A-4F10-9B67-F76E4B841474}" type="sibTrans" cxnId="{E699D01F-2DDD-4C5D-A61D-F61BC9E274AE}">
      <dgm:prSet/>
      <dgm:spPr/>
      <dgm:t>
        <a:bodyPr/>
        <a:lstStyle/>
        <a:p>
          <a:endParaRPr lang="es-CL"/>
        </a:p>
      </dgm:t>
    </dgm:pt>
    <dgm:pt modelId="{1D41E6B8-FFE5-4651-BA51-16A4B3B2F3EA}">
      <dgm:prSet phldrT="[Texto]"/>
      <dgm:spPr/>
      <dgm:t>
        <a:bodyPr/>
        <a:lstStyle/>
        <a:p>
          <a:r>
            <a:rPr lang="es-CL" b="1" dirty="0"/>
            <a:t>Enviar Correo de Postulación </a:t>
          </a:r>
          <a:endParaRPr lang="es-CL" dirty="0"/>
        </a:p>
      </dgm:t>
    </dgm:pt>
    <dgm:pt modelId="{86E1FBA5-8D8C-4FC5-9507-84AE5336836B}" type="parTrans" cxnId="{EE2D131C-930A-4C96-AA69-68BE0172D1A4}">
      <dgm:prSet/>
      <dgm:spPr/>
      <dgm:t>
        <a:bodyPr/>
        <a:lstStyle/>
        <a:p>
          <a:endParaRPr lang="es-CL"/>
        </a:p>
      </dgm:t>
    </dgm:pt>
    <dgm:pt modelId="{CAB28BDF-BE11-4867-A63F-0B55C2DD56EF}" type="sibTrans" cxnId="{EE2D131C-930A-4C96-AA69-68BE0172D1A4}">
      <dgm:prSet/>
      <dgm:spPr/>
      <dgm:t>
        <a:bodyPr/>
        <a:lstStyle/>
        <a:p>
          <a:endParaRPr lang="es-CL"/>
        </a:p>
      </dgm:t>
    </dgm:pt>
    <dgm:pt modelId="{890FCA78-E41F-4C16-9274-D3052FAE1491}" type="pres">
      <dgm:prSet presAssocID="{0F3FA9EA-9125-41AD-A72B-8810541423B0}" presName="CompostProcess" presStyleCnt="0">
        <dgm:presLayoutVars>
          <dgm:dir/>
          <dgm:resizeHandles val="exact"/>
        </dgm:presLayoutVars>
      </dgm:prSet>
      <dgm:spPr/>
    </dgm:pt>
    <dgm:pt modelId="{2585DA0B-B0E8-4135-8CC7-1212834B8E27}" type="pres">
      <dgm:prSet presAssocID="{0F3FA9EA-9125-41AD-A72B-8810541423B0}" presName="arrow" presStyleLbl="bgShp" presStyleIdx="0" presStyleCnt="1"/>
      <dgm:spPr/>
    </dgm:pt>
    <dgm:pt modelId="{272A7419-5F10-4C08-AC17-5EACAE81EA65}" type="pres">
      <dgm:prSet presAssocID="{0F3FA9EA-9125-41AD-A72B-8810541423B0}" presName="linearProcess" presStyleCnt="0"/>
      <dgm:spPr/>
    </dgm:pt>
    <dgm:pt modelId="{B848EAD6-4284-4810-891C-9191BDDBF926}" type="pres">
      <dgm:prSet presAssocID="{E206FD82-824B-481E-A954-BD6D7E7D8B5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051452A-7F21-4701-B8CE-EAE3A042DD87}" type="pres">
      <dgm:prSet presAssocID="{1F92A904-051C-43A5-8DBA-D4D3BB63945E}" presName="sibTrans" presStyleCnt="0"/>
      <dgm:spPr/>
    </dgm:pt>
    <dgm:pt modelId="{BC30E4B6-7957-4F85-B212-038B5C33A5C0}" type="pres">
      <dgm:prSet presAssocID="{4AADE3FE-A774-4D15-BC05-5E1A38CA506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F93D3D-18BA-452B-BF60-65CE91CEFD52}" type="pres">
      <dgm:prSet presAssocID="{A345D16F-1B9A-4F10-9B67-F76E4B841474}" presName="sibTrans" presStyleCnt="0"/>
      <dgm:spPr/>
    </dgm:pt>
    <dgm:pt modelId="{7790A061-C933-49AD-8259-36366FACE190}" type="pres">
      <dgm:prSet presAssocID="{1D41E6B8-FFE5-4651-BA51-16A4B3B2F3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1F2C035-4D26-4F20-9B48-761F89713E42}" type="presOf" srcId="{4AADE3FE-A774-4D15-BC05-5E1A38CA5064}" destId="{BC30E4B6-7957-4F85-B212-038B5C33A5C0}" srcOrd="0" destOrd="0" presId="urn:microsoft.com/office/officeart/2005/8/layout/hProcess9"/>
    <dgm:cxn modelId="{373194C0-21C1-4643-B599-41A10BABC5A1}" type="presOf" srcId="{1D41E6B8-FFE5-4651-BA51-16A4B3B2F3EA}" destId="{7790A061-C933-49AD-8259-36366FACE190}" srcOrd="0" destOrd="0" presId="urn:microsoft.com/office/officeart/2005/8/layout/hProcess9"/>
    <dgm:cxn modelId="{9E07EB19-3032-4017-AE57-6ABD596FC12A}" type="presOf" srcId="{0F3FA9EA-9125-41AD-A72B-8810541423B0}" destId="{890FCA78-E41F-4C16-9274-D3052FAE1491}" srcOrd="0" destOrd="0" presId="urn:microsoft.com/office/officeart/2005/8/layout/hProcess9"/>
    <dgm:cxn modelId="{6D3F2A08-4954-4B79-B716-E3C202BA9744}" srcId="{0F3FA9EA-9125-41AD-A72B-8810541423B0}" destId="{E206FD82-824B-481E-A954-BD6D7E7D8B5E}" srcOrd="0" destOrd="0" parTransId="{34FCD206-A8BE-4257-AA06-4D81D959D0E1}" sibTransId="{1F92A904-051C-43A5-8DBA-D4D3BB63945E}"/>
    <dgm:cxn modelId="{EE2D131C-930A-4C96-AA69-68BE0172D1A4}" srcId="{0F3FA9EA-9125-41AD-A72B-8810541423B0}" destId="{1D41E6B8-FFE5-4651-BA51-16A4B3B2F3EA}" srcOrd="2" destOrd="0" parTransId="{86E1FBA5-8D8C-4FC5-9507-84AE5336836B}" sibTransId="{CAB28BDF-BE11-4867-A63F-0B55C2DD56EF}"/>
    <dgm:cxn modelId="{E699D01F-2DDD-4C5D-A61D-F61BC9E274AE}" srcId="{0F3FA9EA-9125-41AD-A72B-8810541423B0}" destId="{4AADE3FE-A774-4D15-BC05-5E1A38CA5064}" srcOrd="1" destOrd="0" parTransId="{2EDB7C29-C088-4A87-A77C-F20C272EF830}" sibTransId="{A345D16F-1B9A-4F10-9B67-F76E4B841474}"/>
    <dgm:cxn modelId="{6BEA5607-0BB6-40AE-B9DC-C214D3D45A47}" type="presOf" srcId="{E206FD82-824B-481E-A954-BD6D7E7D8B5E}" destId="{B848EAD6-4284-4810-891C-9191BDDBF926}" srcOrd="0" destOrd="0" presId="urn:microsoft.com/office/officeart/2005/8/layout/hProcess9"/>
    <dgm:cxn modelId="{517A7C80-8C76-445B-9F60-CBC3E18C1642}" type="presParOf" srcId="{890FCA78-E41F-4C16-9274-D3052FAE1491}" destId="{2585DA0B-B0E8-4135-8CC7-1212834B8E27}" srcOrd="0" destOrd="0" presId="urn:microsoft.com/office/officeart/2005/8/layout/hProcess9"/>
    <dgm:cxn modelId="{375FDC9A-7006-4FE0-8703-8DBFBDFBCA50}" type="presParOf" srcId="{890FCA78-E41F-4C16-9274-D3052FAE1491}" destId="{272A7419-5F10-4C08-AC17-5EACAE81EA65}" srcOrd="1" destOrd="0" presId="urn:microsoft.com/office/officeart/2005/8/layout/hProcess9"/>
    <dgm:cxn modelId="{8374A12C-9B28-4965-9239-28017F61D874}" type="presParOf" srcId="{272A7419-5F10-4C08-AC17-5EACAE81EA65}" destId="{B848EAD6-4284-4810-891C-9191BDDBF926}" srcOrd="0" destOrd="0" presId="urn:microsoft.com/office/officeart/2005/8/layout/hProcess9"/>
    <dgm:cxn modelId="{FB9EBE6E-07C5-4D08-B9B9-EF3A2C33B4CB}" type="presParOf" srcId="{272A7419-5F10-4C08-AC17-5EACAE81EA65}" destId="{D051452A-7F21-4701-B8CE-EAE3A042DD87}" srcOrd="1" destOrd="0" presId="urn:microsoft.com/office/officeart/2005/8/layout/hProcess9"/>
    <dgm:cxn modelId="{BB3996E0-7391-4A76-B01F-B960638D1619}" type="presParOf" srcId="{272A7419-5F10-4C08-AC17-5EACAE81EA65}" destId="{BC30E4B6-7957-4F85-B212-038B5C33A5C0}" srcOrd="2" destOrd="0" presId="urn:microsoft.com/office/officeart/2005/8/layout/hProcess9"/>
    <dgm:cxn modelId="{7BF889D7-439D-4A40-86F7-4622E236035A}" type="presParOf" srcId="{272A7419-5F10-4C08-AC17-5EACAE81EA65}" destId="{D8F93D3D-18BA-452B-BF60-65CE91CEFD52}" srcOrd="3" destOrd="0" presId="urn:microsoft.com/office/officeart/2005/8/layout/hProcess9"/>
    <dgm:cxn modelId="{1FBE7909-1277-483E-B45B-008E9CA55C03}" type="presParOf" srcId="{272A7419-5F10-4C08-AC17-5EACAE81EA65}" destId="{7790A061-C933-49AD-8259-36366FACE1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0" y="687"/>
          <a:ext cx="5257273" cy="2788647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700" kern="1200" dirty="0"/>
            <a:t>OBJETIVO</a:t>
          </a:r>
        </a:p>
      </dsp:txBody>
      <dsp:txXfrm>
        <a:off x="1394324" y="687"/>
        <a:ext cx="2468626" cy="2788647"/>
      </dsp:txXfrm>
    </dsp:sp>
    <dsp:sp modelId="{DA65E8B2-4B36-4E96-9169-0A8459DDE63C}">
      <dsp:nvSpPr>
        <dsp:cNvPr id="0" name=""/>
        <dsp:cNvSpPr/>
      </dsp:nvSpPr>
      <dsp:spPr>
        <a:xfrm>
          <a:off x="4590896" y="120549"/>
          <a:ext cx="5197191" cy="25270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0" i="0" u="none" kern="1200" dirty="0"/>
            <a:t>Optimizar las relaciones interpersonales a través de la comunicación para así tener un mejor manejo del conflicto </a:t>
          </a:r>
          <a:endParaRPr lang="es-CL" sz="2500" b="1" kern="1200" dirty="0"/>
        </a:p>
      </dsp:txBody>
      <dsp:txXfrm>
        <a:off x="5854411" y="120549"/>
        <a:ext cx="2670162" cy="2527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835" y="206900"/>
          <a:ext cx="1358901" cy="951231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FECHAS DE REALIZACIÓN</a:t>
          </a:r>
        </a:p>
      </dsp:txBody>
      <dsp:txXfrm rot="-5400000">
        <a:off x="1" y="478681"/>
        <a:ext cx="951231" cy="407670"/>
      </dsp:txXfrm>
    </dsp:sp>
    <dsp:sp modelId="{6A32A99A-6D0B-4281-B37D-F26B599CBEBD}">
      <dsp:nvSpPr>
        <dsp:cNvPr id="0" name=""/>
        <dsp:cNvSpPr/>
      </dsp:nvSpPr>
      <dsp:spPr>
        <a:xfrm rot="5400000">
          <a:off x="3292580" y="-2338284"/>
          <a:ext cx="883286" cy="5565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s-CL" sz="3500" kern="1200" dirty="0"/>
            <a:t>29 Y 30 </a:t>
          </a:r>
          <a:r>
            <a:rPr lang="es-CL" sz="3500" kern="1200" baseline="0" dirty="0"/>
            <a:t>DE ABRIL DEL 2020</a:t>
          </a:r>
          <a:endParaRPr lang="es-CL" sz="3500" kern="1200" dirty="0"/>
        </a:p>
      </dsp:txBody>
      <dsp:txXfrm rot="-5400000">
        <a:off x="951231" y="46183"/>
        <a:ext cx="5522866" cy="797050"/>
      </dsp:txXfrm>
    </dsp:sp>
    <dsp:sp modelId="{00B42D7C-E909-4369-A09F-F3CEED1D1A50}">
      <dsp:nvSpPr>
        <dsp:cNvPr id="0" name=""/>
        <dsp:cNvSpPr/>
      </dsp:nvSpPr>
      <dsp:spPr>
        <a:xfrm rot="5400000">
          <a:off x="-203835" y="1420373"/>
          <a:ext cx="1358901" cy="951231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HORARIOS DE LA CAPACITACIÓN</a:t>
          </a:r>
        </a:p>
      </dsp:txBody>
      <dsp:txXfrm rot="-5400000">
        <a:off x="1" y="1692154"/>
        <a:ext cx="951231" cy="407670"/>
      </dsp:txXfrm>
    </dsp:sp>
    <dsp:sp modelId="{5E80B081-13AF-4E66-9546-D6E27457FEAA}">
      <dsp:nvSpPr>
        <dsp:cNvPr id="0" name=""/>
        <dsp:cNvSpPr/>
      </dsp:nvSpPr>
      <dsp:spPr>
        <a:xfrm rot="5400000">
          <a:off x="3292580" y="-1124811"/>
          <a:ext cx="883286" cy="5565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500" kern="1200" dirty="0"/>
            <a:t>09:00 A 17:00 HRS.</a:t>
          </a:r>
        </a:p>
      </dsp:txBody>
      <dsp:txXfrm rot="-5400000">
        <a:off x="951231" y="1259656"/>
        <a:ext cx="5522866" cy="797050"/>
      </dsp:txXfrm>
    </dsp:sp>
    <dsp:sp modelId="{0E657751-5CB8-4D61-8F21-8D753B55A18E}">
      <dsp:nvSpPr>
        <dsp:cNvPr id="0" name=""/>
        <dsp:cNvSpPr/>
      </dsp:nvSpPr>
      <dsp:spPr>
        <a:xfrm rot="5400000">
          <a:off x="-203835" y="2633846"/>
          <a:ext cx="1358901" cy="951231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LUGAR</a:t>
          </a:r>
        </a:p>
      </dsp:txBody>
      <dsp:txXfrm rot="-5400000">
        <a:off x="1" y="2905627"/>
        <a:ext cx="951231" cy="407670"/>
      </dsp:txXfrm>
    </dsp:sp>
    <dsp:sp modelId="{806747B8-CEDC-4EC1-BB29-984EB18DABF9}">
      <dsp:nvSpPr>
        <dsp:cNvPr id="0" name=""/>
        <dsp:cNvSpPr/>
      </dsp:nvSpPr>
      <dsp:spPr>
        <a:xfrm rot="5400000">
          <a:off x="3292580" y="88661"/>
          <a:ext cx="883286" cy="5565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500" kern="1200" dirty="0"/>
            <a:t>POR DEFINIR </a:t>
          </a:r>
        </a:p>
      </dsp:txBody>
      <dsp:txXfrm rot="-5400000">
        <a:off x="951231" y="2473128"/>
        <a:ext cx="5522866" cy="797050"/>
      </dsp:txXfrm>
    </dsp:sp>
    <dsp:sp modelId="{CEB95E30-9D57-4491-ACFF-B3A33280081E}">
      <dsp:nvSpPr>
        <dsp:cNvPr id="0" name=""/>
        <dsp:cNvSpPr/>
      </dsp:nvSpPr>
      <dsp:spPr>
        <a:xfrm rot="5400000">
          <a:off x="-203835" y="3847319"/>
          <a:ext cx="1358901" cy="951231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HORAS</a:t>
          </a:r>
        </a:p>
      </dsp:txBody>
      <dsp:txXfrm rot="-5400000">
        <a:off x="1" y="4119100"/>
        <a:ext cx="951231" cy="407670"/>
      </dsp:txXfrm>
    </dsp:sp>
    <dsp:sp modelId="{956F03BE-8D44-4705-B295-2E528474F8A9}">
      <dsp:nvSpPr>
        <dsp:cNvPr id="0" name=""/>
        <dsp:cNvSpPr/>
      </dsp:nvSpPr>
      <dsp:spPr>
        <a:xfrm rot="5400000">
          <a:off x="3292580" y="1302134"/>
          <a:ext cx="883286" cy="5565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500" kern="1200" dirty="0"/>
            <a:t>21 HORAS PEDAGÓGICAS</a:t>
          </a:r>
        </a:p>
      </dsp:txBody>
      <dsp:txXfrm rot="-5400000">
        <a:off x="951231" y="3686601"/>
        <a:ext cx="5522866" cy="79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3883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Dirigido a todo el personal del SAMU Metropolitano</a:t>
          </a:r>
        </a:p>
      </dsp:txBody>
      <dsp:txXfrm>
        <a:off x="88849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 Administrativos, Técnicos Auxiliares y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Ley N°18.834 y Ley Médica</a:t>
          </a:r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439165" y="2571"/>
          <a:ext cx="4333948" cy="1390127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ASISTENCIA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100%</a:t>
          </a:r>
        </a:p>
      </dsp:txBody>
      <dsp:txXfrm rot="10800000">
        <a:off x="1786697" y="2571"/>
        <a:ext cx="3986416" cy="1390127"/>
      </dsp:txXfrm>
    </dsp:sp>
    <dsp:sp modelId="{A04E7C04-EE68-4504-BCC1-3418E75883CB}">
      <dsp:nvSpPr>
        <dsp:cNvPr id="0" name=""/>
        <dsp:cNvSpPr/>
      </dsp:nvSpPr>
      <dsp:spPr>
        <a:xfrm>
          <a:off x="744101" y="257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439165" y="1807661"/>
          <a:ext cx="4333948" cy="1390127"/>
        </a:xfrm>
        <a:prstGeom prst="homePlat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EVALUACIÓN FINAL</a:t>
          </a:r>
        </a:p>
      </dsp:txBody>
      <dsp:txXfrm rot="10800000">
        <a:off x="1786697" y="1807661"/>
        <a:ext cx="3986416" cy="1390127"/>
      </dsp:txXfrm>
    </dsp:sp>
    <dsp:sp modelId="{F2811010-BCD2-437D-84EB-7876BFBB0D40}">
      <dsp:nvSpPr>
        <dsp:cNvPr id="0" name=""/>
        <dsp:cNvSpPr/>
      </dsp:nvSpPr>
      <dsp:spPr>
        <a:xfrm>
          <a:off x="744101" y="180766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A94E-E624-4486-8869-913E02CB4B6B}">
      <dsp:nvSpPr>
        <dsp:cNvPr id="0" name=""/>
        <dsp:cNvSpPr/>
      </dsp:nvSpPr>
      <dsp:spPr>
        <a:xfrm rot="10800000">
          <a:off x="1439165" y="3612752"/>
          <a:ext cx="4333948" cy="1390127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NOTA DE APROBACIÓN: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5.0</a:t>
          </a:r>
        </a:p>
      </dsp:txBody>
      <dsp:txXfrm rot="10800000">
        <a:off x="1786697" y="3612752"/>
        <a:ext cx="3986416" cy="1390127"/>
      </dsp:txXfrm>
    </dsp:sp>
    <dsp:sp modelId="{4064DED1-2834-4446-96BC-9DA0565C4B2E}">
      <dsp:nvSpPr>
        <dsp:cNvPr id="0" name=""/>
        <dsp:cNvSpPr/>
      </dsp:nvSpPr>
      <dsp:spPr>
        <a:xfrm>
          <a:off x="744101" y="3612752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3492" y="0"/>
          <a:ext cx="400049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natalia.gutierrez@samu.cl</a:t>
          </a:r>
          <a:endParaRPr lang="es-CL" sz="2100" b="1" kern="1200" dirty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</a:rPr>
            <a:t>Adjuntando ficha de postulación y carta de compromiso.</a:t>
          </a:r>
        </a:p>
      </dsp:txBody>
      <dsp:txXfrm>
        <a:off x="3492" y="2167466"/>
        <a:ext cx="4000499" cy="2167466"/>
      </dsp:txXfrm>
    </dsp:sp>
    <dsp:sp modelId="{212D430A-1022-48B2-A0DF-FF012F40B249}">
      <dsp:nvSpPr>
        <dsp:cNvPr id="0" name=""/>
        <dsp:cNvSpPr/>
      </dsp:nvSpPr>
      <dsp:spPr>
        <a:xfrm>
          <a:off x="1101534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4124007" y="0"/>
          <a:ext cx="400049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/>
            <a:t>Plazo de recepción de postulación hasta el </a:t>
          </a:r>
          <a:r>
            <a:rPr lang="es-CL" sz="2100" b="1" kern="1200"/>
            <a:t>día 20 </a:t>
          </a:r>
          <a:r>
            <a:rPr lang="es-CL" sz="2100" b="1" kern="1200" dirty="0"/>
            <a:t>de febrero 2020 </a:t>
          </a:r>
        </a:p>
      </dsp:txBody>
      <dsp:txXfrm>
        <a:off x="4124007" y="2167466"/>
        <a:ext cx="4000499" cy="2167466"/>
      </dsp:txXfrm>
    </dsp:sp>
    <dsp:sp modelId="{004F1C4E-2029-4D9F-97CC-FB518C04C031}">
      <dsp:nvSpPr>
        <dsp:cNvPr id="0" name=""/>
        <dsp:cNvSpPr/>
      </dsp:nvSpPr>
      <dsp:spPr>
        <a:xfrm>
          <a:off x="5222049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5DA0B-B0E8-4135-8CC7-1212834B8E27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8EAD6-4284-4810-891C-9191BDDBF926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Completar Ficha de Postulación</a:t>
          </a:r>
          <a:endParaRPr lang="es-CL" sz="3200" kern="1200" dirty="0"/>
        </a:p>
      </dsp:txBody>
      <dsp:txXfrm>
        <a:off x="114538" y="1731407"/>
        <a:ext cx="2404586" cy="1955852"/>
      </dsp:txXfrm>
    </dsp:sp>
    <dsp:sp modelId="{BC30E4B6-7957-4F85-B212-038B5C33A5C0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Firmar Carta de Compromiso</a:t>
          </a:r>
          <a:endParaRPr lang="es-CL" sz="3200" kern="1200" dirty="0"/>
        </a:p>
      </dsp:txBody>
      <dsp:txXfrm>
        <a:off x="2861706" y="1731407"/>
        <a:ext cx="2404586" cy="1955852"/>
      </dsp:txXfrm>
    </dsp:sp>
    <dsp:sp modelId="{7790A061-C933-49AD-8259-36366FACE190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Enviar Correo de Postulación </a:t>
          </a:r>
          <a:endParaRPr lang="es-CL" sz="3200" kern="1200" dirty="0"/>
        </a:p>
      </dsp:txBody>
      <dsp:txXfrm>
        <a:off x="5608875" y="1731407"/>
        <a:ext cx="2404586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2020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0"/>
            <a:ext cx="6852416" cy="679016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COMUNICACIÓN EFECTIVA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COMUNICACIÓN EFECTIVA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380183"/>
              </p:ext>
            </p:extLst>
          </p:nvPr>
        </p:nvGraphicFramePr>
        <p:xfrm>
          <a:off x="2120584" y="2124127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xmlns="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9622075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xmlns="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xmlns="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2601340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6D694E3C-5254-4A6A-8421-C61697D6C87C}"/>
              </a:ext>
            </a:extLst>
          </p:cNvPr>
          <p:cNvGraphicFramePr/>
          <p:nvPr/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131979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PASOS PARA POSTULACIÓN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A152DBD9-CC7E-41C3-93EE-8F7F9D8590CE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9B61234F-B2BE-422E-AE37-538E4CA6A63F}"/>
              </a:ext>
            </a:extLst>
          </p:cNvPr>
          <p:cNvSpPr/>
          <p:nvPr/>
        </p:nvSpPr>
        <p:spPr>
          <a:xfrm>
            <a:off x="10160000" y="756203"/>
            <a:ext cx="1804416" cy="1804416"/>
          </a:xfrm>
          <a:prstGeom prst="ellipse">
            <a:avLst/>
          </a:prstGeom>
          <a:blipFill rotWithShape="1">
            <a:blip r:embed="rId8"/>
            <a:srcRect/>
            <a:stretch>
              <a:fillRect l="-32000" r="-3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B5F21507-D844-4F97-B742-65EE14B3A3F9}"/>
              </a:ext>
            </a:extLst>
          </p:cNvPr>
          <p:cNvSpPr/>
          <p:nvPr/>
        </p:nvSpPr>
        <p:spPr>
          <a:xfrm>
            <a:off x="10009073" y="4693751"/>
            <a:ext cx="1804416" cy="1804416"/>
          </a:xfrm>
          <a:prstGeom prst="ellipse">
            <a:avLst/>
          </a:prstGeom>
          <a:blipFill rotWithShape="1">
            <a:blip r:embed="rId9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64557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6885</TotalTime>
  <Words>161</Words>
  <Application>Microsoft Office PowerPoint</Application>
  <PresentationFormat>Personalizado</PresentationFormat>
  <Paragraphs>38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PAC 2020 CAPACITACIÓN</vt:lpstr>
      <vt:lpstr>Antecedentes</vt:lpstr>
      <vt:lpstr>DATOS GENERALES </vt:lpstr>
      <vt:lpstr>PERFIL</vt:lpstr>
      <vt:lpstr>EVALUACIONES Y REQUISITOS DE APROBACIÓN</vt:lpstr>
      <vt:lpstr>INSCRIPCIONES </vt:lpstr>
      <vt:lpstr>PASOS PARA POSTULACIÓN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CARLA GUERRA</cp:lastModifiedBy>
  <cp:revision>153</cp:revision>
  <dcterms:created xsi:type="dcterms:W3CDTF">2018-03-13T20:58:21Z</dcterms:created>
  <dcterms:modified xsi:type="dcterms:W3CDTF">2020-02-13T18:55:23Z</dcterms:modified>
</cp:coreProperties>
</file>