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 custT="1"/>
      <dgm:spPr/>
      <dgm:t>
        <a:bodyPr/>
        <a:lstStyle/>
        <a:p>
          <a:pPr algn="just"/>
          <a:r>
            <a:rPr lang="es-ES" sz="1200" b="1" dirty="0"/>
            <a:t> </a:t>
          </a:r>
          <a:r>
            <a:rPr lang="es-ES" sz="1400" b="1" dirty="0"/>
            <a:t>Enfatizar la importancia que tienen la evaluación y el</a:t>
          </a:r>
          <a:endParaRPr lang="es-CL" sz="1400" b="1" dirty="0"/>
        </a:p>
        <a:p>
          <a:pPr algn="just"/>
          <a:r>
            <a:rPr lang="es-ES" sz="1400" b="1" dirty="0"/>
            <a:t>Tratamiento inicial del Paciente traumatizado, comenzando en el momento en que ocurrió el evento y</a:t>
          </a:r>
          <a:endParaRPr lang="es-CL" sz="1400" b="1" dirty="0"/>
        </a:p>
        <a:p>
          <a:pPr algn="just"/>
          <a:r>
            <a:rPr lang="es-ES" sz="1400" b="1" dirty="0"/>
            <a:t>continuando durante la evaluación inicial, la reanimación, la reevaluación, la estabilización y el</a:t>
          </a:r>
          <a:endParaRPr lang="es-CL" sz="1400" b="1" dirty="0"/>
        </a:p>
        <a:p>
          <a:pPr algn="just"/>
          <a:r>
            <a:rPr lang="es-ES" sz="1400" b="1" dirty="0"/>
            <a:t>traslado cuando sea necesario. </a:t>
          </a:r>
          <a:endParaRPr lang="es-CL" sz="1400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DESCRIPCIÓN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ctr">
            <a:buFont typeface="+mj-lt"/>
            <a:buAutoNum type="arabicPeriod"/>
          </a:pPr>
          <a:r>
            <a:rPr lang="es-ES" sz="1400" b="1" dirty="0">
              <a:latin typeface="gobCL" pitchFamily="50" charset="0"/>
            </a:rPr>
            <a:t>Es un examen previo (</a:t>
          </a:r>
          <a:r>
            <a:rPr lang="es-ES" sz="1400" b="1" dirty="0" err="1">
              <a:latin typeface="gobCL" pitchFamily="50" charset="0"/>
            </a:rPr>
            <a:t>pre-test</a:t>
          </a:r>
          <a:r>
            <a:rPr lang="es-ES" sz="1400" b="1" dirty="0">
              <a:latin typeface="gobCL" pitchFamily="50" charset="0"/>
            </a:rPr>
            <a:t>) y uno posterior al curso, conferencias sobre el contenido principal, presentación interactiva de casos, discusiones, el desarrollo de destrezas para salvar vidas, experiencias practicas y una evaluación práctica final. Al completar el curso, los médicos deberán estar capacitados para aplicar los conocimientos y destrezas enseñados </a:t>
          </a:r>
          <a:r>
            <a:rPr lang="es-CL" sz="1400" b="1" dirty="0">
              <a:latin typeface="gobCL" pitchFamily="50" charset="0"/>
            </a:rPr>
            <a:t>en el Curso </a:t>
          </a:r>
          <a:r>
            <a:rPr lang="es-CL" sz="1400" b="1" dirty="0" err="1">
              <a:latin typeface="gobCL" pitchFamily="50" charset="0"/>
            </a:rPr>
            <a:t>ATLS</a:t>
          </a:r>
          <a:r>
            <a:rPr lang="es-CL" sz="1400" b="1" dirty="0">
              <a:latin typeface="gobCL" pitchFamily="50" charset="0"/>
            </a:rPr>
            <a:t>®.</a:t>
          </a:r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 custScaleY="126251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2" custScaleX="125263" custScaleY="86837" custLinFactNeighborX="599" custLinFactNeighborY="-186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19 Y 20 DE DICIEMBRE DE 2019	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08:00 A 18:00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pt-BR" dirty="0"/>
            <a:t>Av. Miguel Claro 67, Providencia – Santiago</a:t>
          </a:r>
          <a:endParaRPr lang="es-CL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22 Horas Cronológicas 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2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Médicos 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N°19.664</a:t>
          </a:r>
          <a:endParaRPr lang="es-CL" dirty="0"/>
        </a:p>
        <a:p>
          <a:r>
            <a:rPr lang="es-CL" dirty="0" err="1"/>
            <a:t>N°15.076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compromiso, ambas con firmas 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25 de octubre del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</a:t>
          </a:r>
          <a:r>
            <a:rPr lang="es-CL" b="1"/>
            <a:t>día 29 </a:t>
          </a:r>
          <a:r>
            <a:rPr lang="es-CL" b="1" dirty="0"/>
            <a:t>de octubre del 2019 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4361" y="802051"/>
          <a:ext cx="5601386" cy="224055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500" kern="1200" dirty="0"/>
            <a:t>OBJETIVO</a:t>
          </a:r>
        </a:p>
      </dsp:txBody>
      <dsp:txXfrm>
        <a:off x="1124638" y="802051"/>
        <a:ext cx="3360832" cy="2240554"/>
      </dsp:txXfrm>
    </dsp:sp>
    <dsp:sp modelId="{DA65E8B2-4B36-4E96-9169-0A8459DDE63C}">
      <dsp:nvSpPr>
        <dsp:cNvPr id="0" name=""/>
        <dsp:cNvSpPr/>
      </dsp:nvSpPr>
      <dsp:spPr>
        <a:xfrm>
          <a:off x="4877567" y="748409"/>
          <a:ext cx="4649150" cy="234783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 </a:t>
          </a:r>
          <a:r>
            <a:rPr lang="es-ES" sz="1400" b="1" kern="1200" dirty="0"/>
            <a:t>Enfatizar la importancia que tienen la evaluación y el</a:t>
          </a:r>
          <a:endParaRPr lang="es-CL" sz="1400" b="1" kern="1200" dirty="0"/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Tratamiento inicial del Paciente traumatizado, comenzando en el momento en que ocurrió el evento y</a:t>
          </a:r>
          <a:endParaRPr lang="es-CL" sz="1400" b="1" kern="1200" dirty="0"/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continuando durante la evaluación inicial, la reanimación, la reevaluación, la estabilización y el</a:t>
          </a:r>
          <a:endParaRPr lang="es-CL" sz="1400" b="1" kern="1200" dirty="0"/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traslado cuando sea necesario. </a:t>
          </a:r>
          <a:endParaRPr lang="es-CL" sz="1400" b="1" kern="1200" dirty="0"/>
        </a:p>
      </dsp:txBody>
      <dsp:txXfrm>
        <a:off x="6051487" y="748409"/>
        <a:ext cx="2301311" cy="2347839"/>
      </dsp:txXfrm>
    </dsp:sp>
    <dsp:sp modelId="{E33671AC-A126-4083-8202-11159CB85557}">
      <dsp:nvSpPr>
        <dsp:cNvPr id="0" name=""/>
        <dsp:cNvSpPr/>
      </dsp:nvSpPr>
      <dsp:spPr>
        <a:xfrm>
          <a:off x="50717" y="3472009"/>
          <a:ext cx="4683879" cy="1490708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DESCRIPCIÓN</a:t>
          </a:r>
        </a:p>
      </dsp:txBody>
      <dsp:txXfrm>
        <a:off x="796071" y="3472009"/>
        <a:ext cx="3193171" cy="1490708"/>
      </dsp:txXfrm>
    </dsp:sp>
    <dsp:sp modelId="{1CA2482C-E62F-4D14-A93E-2CDEC8DB458D}">
      <dsp:nvSpPr>
        <dsp:cNvPr id="0" name=""/>
        <dsp:cNvSpPr/>
      </dsp:nvSpPr>
      <dsp:spPr>
        <a:xfrm>
          <a:off x="3964422" y="3406467"/>
          <a:ext cx="5823665" cy="16148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1" kern="1200" dirty="0">
              <a:latin typeface="gobCL" pitchFamily="50" charset="0"/>
            </a:rPr>
            <a:t>Es un examen previo (</a:t>
          </a:r>
          <a:r>
            <a:rPr lang="es-ES" sz="1400" b="1" kern="1200" dirty="0" err="1">
              <a:latin typeface="gobCL" pitchFamily="50" charset="0"/>
            </a:rPr>
            <a:t>pre-test</a:t>
          </a:r>
          <a:r>
            <a:rPr lang="es-ES" sz="1400" b="1" kern="1200" dirty="0">
              <a:latin typeface="gobCL" pitchFamily="50" charset="0"/>
            </a:rPr>
            <a:t>) y uno posterior al curso, conferencias sobre el contenido principal, presentación interactiva de casos, discusiones, el desarrollo de destrezas para salvar vidas, experiencias practicas y una evaluación práctica final. Al completar el curso, los médicos deberán estar capacitados para aplicar los conocimientos y destrezas enseñados </a:t>
          </a:r>
          <a:r>
            <a:rPr lang="es-CL" sz="1400" b="1" kern="1200" dirty="0">
              <a:latin typeface="gobCL" pitchFamily="50" charset="0"/>
            </a:rPr>
            <a:t>en el Curso </a:t>
          </a:r>
          <a:r>
            <a:rPr lang="es-CL" sz="1400" b="1" kern="1200" dirty="0" err="1">
              <a:latin typeface="gobCL" pitchFamily="50" charset="0"/>
            </a:rPr>
            <a:t>ATLS</a:t>
          </a:r>
          <a:r>
            <a:rPr lang="es-CL" sz="1400" b="1" kern="1200" dirty="0">
              <a:latin typeface="gobCL" pitchFamily="50" charset="0"/>
            </a:rPr>
            <a:t>®.</a:t>
          </a:r>
        </a:p>
      </dsp:txBody>
      <dsp:txXfrm>
        <a:off x="4771859" y="3406467"/>
        <a:ext cx="4208792" cy="1614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685153" y="-3730857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3600" kern="1200" dirty="0"/>
            <a:t>19 Y 20 DE DICIEMBRE DE 2019	</a:t>
          </a:r>
        </a:p>
      </dsp:txBody>
      <dsp:txXfrm rot="-5400000">
        <a:off x="951231" y="46183"/>
        <a:ext cx="8308012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685153" y="-2542549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600" kern="1200" dirty="0"/>
            <a:t>08:00 A 18:00 HRS.</a:t>
          </a:r>
        </a:p>
      </dsp:txBody>
      <dsp:txXfrm rot="-5400000">
        <a:off x="951231" y="1234491"/>
        <a:ext cx="8308012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685153" y="-1303911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600" kern="1200" dirty="0"/>
            <a:t>Av. Miguel Claro 67, Providencia – Santiago</a:t>
          </a:r>
          <a:endParaRPr lang="es-CL" sz="3600" kern="1200" dirty="0"/>
        </a:p>
      </dsp:txBody>
      <dsp:txXfrm rot="-5400000">
        <a:off x="951231" y="2473129"/>
        <a:ext cx="8308012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685153" y="-90438"/>
          <a:ext cx="883286" cy="83511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600" kern="1200" dirty="0"/>
            <a:t>22 Horas Cronológicas </a:t>
          </a:r>
        </a:p>
      </dsp:txBody>
      <dsp:txXfrm rot="-5400000">
        <a:off x="951231" y="3686602"/>
        <a:ext cx="8308012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1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2 Cupos </a:t>
          </a:r>
        </a:p>
      </dsp:txBody>
      <dsp:txXfrm>
        <a:off x="84966" y="1390367"/>
        <a:ext cx="1697980" cy="1570603"/>
      </dsp:txXfrm>
    </dsp:sp>
    <dsp:sp modelId="{213E5660-5DA2-4F68-B9F2-2C572ABD3918}">
      <dsp:nvSpPr>
        <dsp:cNvPr id="0" name=""/>
        <dsp:cNvSpPr/>
      </dsp:nvSpPr>
      <dsp:spPr>
        <a:xfrm>
          <a:off x="1963939" y="1305401"/>
          <a:ext cx="186791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Dirigido a Médicos </a:t>
          </a:r>
        </a:p>
      </dsp:txBody>
      <dsp:txXfrm>
        <a:off x="2048905" y="1390367"/>
        <a:ext cx="1697980" cy="1570603"/>
      </dsp:txXfrm>
    </dsp:sp>
    <dsp:sp modelId="{CDC5EFF0-E082-4020-A1E9-A667958E241E}">
      <dsp:nvSpPr>
        <dsp:cNvPr id="0" name=""/>
        <dsp:cNvSpPr/>
      </dsp:nvSpPr>
      <dsp:spPr>
        <a:xfrm>
          <a:off x="3884713" y="1305401"/>
          <a:ext cx="186791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Titulares y Contratas</a:t>
          </a:r>
        </a:p>
      </dsp:txBody>
      <dsp:txXfrm>
        <a:off x="3969679" y="1390367"/>
        <a:ext cx="1697980" cy="1570603"/>
      </dsp:txXfrm>
    </dsp:sp>
    <dsp:sp modelId="{748A1447-CF22-42A5-863D-A2496716B8C9}">
      <dsp:nvSpPr>
        <dsp:cNvPr id="0" name=""/>
        <dsp:cNvSpPr/>
      </dsp:nvSpPr>
      <dsp:spPr>
        <a:xfrm>
          <a:off x="5891672" y="1305401"/>
          <a:ext cx="186791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Ley </a:t>
          </a:r>
          <a:r>
            <a:rPr lang="es-CL" sz="2800" kern="1200" dirty="0" err="1"/>
            <a:t>N°19.664</a:t>
          </a:r>
          <a:endParaRPr lang="es-CL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 err="1"/>
            <a:t>N°15.076</a:t>
          </a:r>
          <a:endParaRPr lang="es-CL" sz="2800" kern="1200" dirty="0"/>
        </a:p>
      </dsp:txBody>
      <dsp:txXfrm>
        <a:off x="5976638" y="1390367"/>
        <a:ext cx="1697980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100%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Adjuntando ficha de postulación y carta de compromiso, ambas con firmas 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Plazo de recepción de postulación hasta el día 25 de octubre del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La confirmación de selección será vía correo electrónico el </a:t>
          </a:r>
          <a:r>
            <a:rPr lang="es-CL" sz="1600" b="1" kern="1200"/>
            <a:t>día 29 </a:t>
          </a:r>
          <a:r>
            <a:rPr lang="es-CL" sz="1600" b="1" kern="1200" dirty="0"/>
            <a:t>de octubre del 2019 </a:t>
          </a:r>
          <a:endParaRPr lang="es-CL" sz="1600" kern="1200" dirty="0"/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Enviar Correo 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14-10-2019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8" y="-8389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3" y="1997530"/>
            <a:ext cx="9676163" cy="1071727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SOPORTE AVANZADO VITAL EN TRAUMA </a:t>
            </a:r>
            <a:r>
              <a:rPr lang="es-CL" sz="3600" dirty="0" err="1"/>
              <a:t>ATLS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</a:rPr>
              <a:t>CURSO DE SOPORTE AVANZADO VITAL EN TRAUMA </a:t>
            </a:r>
            <a:r>
              <a:rPr lang="es-CL" sz="3600" b="1" dirty="0" err="1">
                <a:solidFill>
                  <a:schemeClr val="bg1"/>
                </a:solidFill>
              </a:rPr>
              <a:t>ATLS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478988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7454563"/>
              </p:ext>
            </p:extLst>
          </p:nvPr>
        </p:nvGraphicFramePr>
        <p:xfrm>
          <a:off x="2266056" y="1487424"/>
          <a:ext cx="9302362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8757682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9871847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703814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8116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7195</TotalTime>
  <Words>312</Words>
  <Application>Microsoft Office PowerPoint</Application>
  <PresentationFormat>Panorámica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176</cp:revision>
  <dcterms:created xsi:type="dcterms:W3CDTF">2018-03-13T20:58:21Z</dcterms:created>
  <dcterms:modified xsi:type="dcterms:W3CDTF">2019-10-14T19:54:33Z</dcterms:modified>
</cp:coreProperties>
</file>