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 Demostrar aptitudes básicas de inicio y manejo de las distintas situaciones de urgencia y emergencia en la</a:t>
          </a:r>
          <a:endParaRPr lang="es-CL" b="1" dirty="0"/>
        </a:p>
        <a:p>
          <a:r>
            <a:rPr lang="es-CL" b="1" dirty="0"/>
            <a:t>insuficiencia respiratoria aguda.</a:t>
          </a:r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 custT="1"/>
      <dgm:spPr/>
      <dgm:t>
        <a:bodyPr/>
        <a:lstStyle/>
        <a:p>
          <a:r>
            <a:rPr lang="es-CL" sz="4400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l">
            <a:buFont typeface="+mj-lt"/>
            <a:buAutoNum type="arabicPeriod"/>
          </a:pPr>
          <a:r>
            <a:rPr lang="es-ES" sz="1400" b="1" dirty="0">
              <a:latin typeface="gobCL" pitchFamily="50" charset="0"/>
            </a:rPr>
            <a:t>• Fisiología Y Fisiopatología de la Falla Respiratoria Aguda</a:t>
          </a:r>
          <a:endParaRPr lang="es-CL" sz="1400" b="1" dirty="0">
            <a:latin typeface="gobCL" pitchFamily="50" charset="0"/>
          </a:endParaRPr>
        </a:p>
        <a:p>
          <a:r>
            <a:rPr lang="es-CL" sz="1400" b="1" dirty="0">
              <a:latin typeface="gobCL" pitchFamily="50" charset="0"/>
            </a:rPr>
            <a:t>• Espirometría</a:t>
          </a:r>
        </a:p>
        <a:p>
          <a:r>
            <a:rPr lang="es-CL" sz="1400" b="1" dirty="0">
              <a:latin typeface="gobCL" pitchFamily="50" charset="0"/>
            </a:rPr>
            <a:t>• Insuficiencia Respiratoria</a:t>
          </a:r>
        </a:p>
        <a:p>
          <a:r>
            <a:rPr lang="es-ES" sz="1400" b="1" dirty="0">
              <a:latin typeface="gobCL" pitchFamily="50" charset="0"/>
            </a:rPr>
            <a:t>• Conceptos Generales de Ventilación Mecánica</a:t>
          </a:r>
          <a:endParaRPr lang="es-CL" sz="1400" b="1" dirty="0">
            <a:latin typeface="gobCL" pitchFamily="50" charset="0"/>
          </a:endParaRPr>
        </a:p>
        <a:p>
          <a:r>
            <a:rPr lang="es-CL" sz="1400" b="1" dirty="0">
              <a:latin typeface="gobCL" pitchFamily="50" charset="0"/>
            </a:rPr>
            <a:t>• Ventilación espontánea</a:t>
          </a:r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X="83620" custScaleY="66533" custLinFactNeighborX="6366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1" presStyleCnt="2" custScaleX="125263" custScaleY="86837" custLinFactNeighborX="599" custLinFactNeighborY="-186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17 Y 18 DE OCTUBRE DE 2019	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08.30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dirty="0"/>
            <a:t>MONJITAS N° 527, PISO 14 METRO BELLAS ARTES</a:t>
          </a:r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20 HORAS PEDAGÓGICAS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10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compromiso, ambas con firmas 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09 de septiembre del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10 de septiembre del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4361" y="802051"/>
          <a:ext cx="5601386" cy="2240554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24638" y="802051"/>
        <a:ext cx="3360832" cy="2240554"/>
      </dsp:txXfrm>
    </dsp:sp>
    <dsp:sp modelId="{DA65E8B2-4B36-4E96-9169-0A8459DDE63C}">
      <dsp:nvSpPr>
        <dsp:cNvPr id="0" name=""/>
        <dsp:cNvSpPr/>
      </dsp:nvSpPr>
      <dsp:spPr>
        <a:xfrm>
          <a:off x="4877567" y="992498"/>
          <a:ext cx="4649150" cy="18596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Demostrar aptitudes básicas de inicio y manejo de las distintas situaciones de urgencia y emergencia en la</a:t>
          </a:r>
          <a:endParaRPr lang="es-CL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insuficiencia respiratoria aguda.</a:t>
          </a:r>
        </a:p>
      </dsp:txBody>
      <dsp:txXfrm>
        <a:off x="5807397" y="992498"/>
        <a:ext cx="2789490" cy="1859660"/>
      </dsp:txXfrm>
    </dsp:sp>
    <dsp:sp modelId="{E33671AC-A126-4083-8202-11159CB85557}">
      <dsp:nvSpPr>
        <dsp:cNvPr id="0" name=""/>
        <dsp:cNvSpPr/>
      </dsp:nvSpPr>
      <dsp:spPr>
        <a:xfrm>
          <a:off x="50717" y="3418366"/>
          <a:ext cx="4683879" cy="1490708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CONTENIDOS</a:t>
          </a:r>
        </a:p>
      </dsp:txBody>
      <dsp:txXfrm>
        <a:off x="796071" y="3418366"/>
        <a:ext cx="3193171" cy="1490708"/>
      </dsp:txXfrm>
    </dsp:sp>
    <dsp:sp modelId="{1CA2482C-E62F-4D14-A93E-2CDEC8DB458D}">
      <dsp:nvSpPr>
        <dsp:cNvPr id="0" name=""/>
        <dsp:cNvSpPr/>
      </dsp:nvSpPr>
      <dsp:spPr>
        <a:xfrm>
          <a:off x="3964422" y="3352825"/>
          <a:ext cx="5823665" cy="16148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1" kern="1200" dirty="0">
              <a:latin typeface="gobCL" pitchFamily="50" charset="0"/>
            </a:rPr>
            <a:t>• Fisiología Y Fisiopatología de la Falla Respiratoria Aguda</a:t>
          </a:r>
          <a:endParaRPr lang="es-CL" sz="1400" b="1" kern="1200" dirty="0">
            <a:latin typeface="gobCL" pitchFamily="50" charset="0"/>
          </a:endParaRP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latin typeface="gobCL" pitchFamily="50" charset="0"/>
            </a:rPr>
            <a:t>• Espirometría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latin typeface="gobCL" pitchFamily="50" charset="0"/>
            </a:rPr>
            <a:t>• Insuficiencia Respiratoria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gobCL" pitchFamily="50" charset="0"/>
            </a:rPr>
            <a:t>• Conceptos Generales de Ventilación Mecánica</a:t>
          </a:r>
          <a:endParaRPr lang="es-CL" sz="1400" b="1" kern="1200" dirty="0">
            <a:latin typeface="gobCL" pitchFamily="50" charset="0"/>
          </a:endParaRP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latin typeface="gobCL" pitchFamily="50" charset="0"/>
            </a:rPr>
            <a:t>• Ventilación espontánea</a:t>
          </a:r>
        </a:p>
      </dsp:txBody>
      <dsp:txXfrm>
        <a:off x="4771859" y="3352825"/>
        <a:ext cx="4208792" cy="1614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4685153" y="-3730857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3100" kern="1200" dirty="0"/>
            <a:t>17 Y 18 DE OCTUBRE DE 2019	</a:t>
          </a:r>
        </a:p>
      </dsp:txBody>
      <dsp:txXfrm rot="-5400000">
        <a:off x="951231" y="46183"/>
        <a:ext cx="8308012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4685153" y="-2542549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100" kern="1200" dirty="0"/>
            <a:t>08.30 A 17:30 HRS.</a:t>
          </a:r>
        </a:p>
      </dsp:txBody>
      <dsp:txXfrm rot="-5400000">
        <a:off x="951231" y="1234491"/>
        <a:ext cx="8308012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4685153" y="-1303911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100" kern="1200" dirty="0"/>
            <a:t>MONJITAS N° 527, PISO 14 METRO BELLAS ARTES</a:t>
          </a:r>
        </a:p>
      </dsp:txBody>
      <dsp:txXfrm rot="-5400000">
        <a:off x="951231" y="2473129"/>
        <a:ext cx="8308012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4685153" y="-90438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100" kern="1200" dirty="0"/>
            <a:t>20 HORAS PEDAGÓGICAS</a:t>
          </a:r>
        </a:p>
      </dsp:txBody>
      <dsp:txXfrm rot="-5400000">
        <a:off x="951231" y="3686602"/>
        <a:ext cx="8308012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10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Dirigido a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Ley </a:t>
          </a:r>
          <a:r>
            <a:rPr lang="es-CL" sz="2200" kern="1200" dirty="0" err="1"/>
            <a:t>N°18.834</a:t>
          </a:r>
          <a:endParaRPr lang="es-CL" sz="22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100%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Adjuntando ficha de postulación y carta de compromiso, ambas con firmas 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Plazo de recepción de postulación hasta el día 09 de septiembre del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La confirmación de selección será vía correo electrónico el día 10 de septiembre del 2019</a:t>
          </a:r>
          <a:endParaRPr lang="es-CL" sz="1600" kern="1200" dirty="0"/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Completar Ficha de Postulación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Firmar Carta de Compromiso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Enviar Correo 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06-09-2019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8" y="-8389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9025165" cy="1071727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DE </a:t>
            </a:r>
            <a:r>
              <a:rPr lang="es-ES" sz="3600" dirty="0"/>
              <a:t>VENTILACIÓN MECÁNICA INVASIVA Y NO INVASIVA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</a:rPr>
              <a:t>CURSO DE </a:t>
            </a:r>
            <a:r>
              <a:rPr lang="es-ES" sz="3600" b="1" dirty="0">
                <a:solidFill>
                  <a:schemeClr val="bg1"/>
                </a:solidFill>
              </a:rPr>
              <a:t>VENTILACIÓN MECÁNICA INVASIVA Y NO INVASIVA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829430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8310879"/>
              </p:ext>
            </p:extLst>
          </p:nvPr>
        </p:nvGraphicFramePr>
        <p:xfrm>
          <a:off x="2266056" y="1487424"/>
          <a:ext cx="9302362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3522421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9871847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917013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8116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7124</TotalTime>
  <Words>244</Words>
  <Application>Microsoft Office PowerPoint</Application>
  <PresentationFormat>Panorámica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172</cp:revision>
  <dcterms:created xsi:type="dcterms:W3CDTF">2018-03-13T20:58:21Z</dcterms:created>
  <dcterms:modified xsi:type="dcterms:W3CDTF">2019-09-06T12:57:09Z</dcterms:modified>
</cp:coreProperties>
</file>