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5" r:id="rId5"/>
    <p:sldId id="258" r:id="rId6"/>
    <p:sldId id="266" r:id="rId7"/>
    <p:sldId id="264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7"/>
    <a:srgbClr val="2B29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hyperlink" Target="mailto:natalia.gutierrez@samu.cl" TargetMode="External"/><Relationship Id="rId4" Type="http://schemas.openxmlformats.org/officeDocument/2006/relationships/image" Target="../media/image12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hyperlink" Target="mailto:natalia.gutierrez@samu.cl" TargetMode="External"/><Relationship Id="rId4" Type="http://schemas.openxmlformats.org/officeDocument/2006/relationships/image" Target="../media/image12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DF2F6A-D0CF-4FCD-9247-4D2BDCB27434}" type="doc">
      <dgm:prSet loTypeId="urn:microsoft.com/office/officeart/2005/8/layout/lProcess3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CL"/>
        </a:p>
      </dgm:t>
    </dgm:pt>
    <dgm:pt modelId="{B23E56C7-F9F7-4E96-8986-4435EFE5CD0B}">
      <dgm:prSet phldrT="[Texto]" custT="1"/>
      <dgm:spPr/>
      <dgm:t>
        <a:bodyPr/>
        <a:lstStyle/>
        <a:p>
          <a:r>
            <a:rPr lang="es-CL" sz="2800" dirty="0"/>
            <a:t>OBJETIVO</a:t>
          </a:r>
          <a:endParaRPr lang="es-CL" sz="1000" dirty="0"/>
        </a:p>
      </dgm:t>
    </dgm:pt>
    <dgm:pt modelId="{73A80377-81CD-4A86-92E0-AF5F27832976}" type="parTrans" cxnId="{122B1BFB-1E1E-4236-9EE4-24745BFC612B}">
      <dgm:prSet/>
      <dgm:spPr/>
      <dgm:t>
        <a:bodyPr/>
        <a:lstStyle/>
        <a:p>
          <a:endParaRPr lang="es-CL"/>
        </a:p>
      </dgm:t>
    </dgm:pt>
    <dgm:pt modelId="{78A494B1-0EEE-4937-8C72-3B5612B67EE6}" type="sibTrans" cxnId="{122B1BFB-1E1E-4236-9EE4-24745BFC612B}">
      <dgm:prSet/>
      <dgm:spPr/>
      <dgm:t>
        <a:bodyPr/>
        <a:lstStyle/>
        <a:p>
          <a:endParaRPr lang="es-CL"/>
        </a:p>
      </dgm:t>
    </dgm:pt>
    <dgm:pt modelId="{7A180BD7-5684-41D4-B267-29CAB00A0668}">
      <dgm:prSet phldrT="[Texto]"/>
      <dgm:spPr/>
      <dgm:t>
        <a:bodyPr/>
        <a:lstStyle/>
        <a:p>
          <a:r>
            <a:rPr lang="es-ES" b="1" dirty="0"/>
            <a:t> Reconocer y actuar con conocimiento y habilidad frente a un paciente con</a:t>
          </a:r>
          <a:endParaRPr lang="es-CL" b="1" dirty="0"/>
        </a:p>
        <a:p>
          <a:r>
            <a:rPr lang="es-ES" b="1" dirty="0"/>
            <a:t>riesgo vital, adulto en el área prehospitalario.</a:t>
          </a:r>
          <a:endParaRPr lang="es-CL" b="1" dirty="0"/>
        </a:p>
      </dgm:t>
    </dgm:pt>
    <dgm:pt modelId="{B819C0C0-DADC-443A-9E36-8211ABA86419}" type="parTrans" cxnId="{A5FE41E9-FB89-422D-848D-6E544ADECAC2}">
      <dgm:prSet/>
      <dgm:spPr/>
      <dgm:t>
        <a:bodyPr/>
        <a:lstStyle/>
        <a:p>
          <a:endParaRPr lang="es-CL"/>
        </a:p>
      </dgm:t>
    </dgm:pt>
    <dgm:pt modelId="{8CE552E2-8EF3-4AD8-BDE8-4E1551710C44}" type="sibTrans" cxnId="{A5FE41E9-FB89-422D-848D-6E544ADECAC2}">
      <dgm:prSet/>
      <dgm:spPr/>
      <dgm:t>
        <a:bodyPr/>
        <a:lstStyle/>
        <a:p>
          <a:endParaRPr lang="es-CL"/>
        </a:p>
      </dgm:t>
    </dgm:pt>
    <dgm:pt modelId="{F408B2BA-2991-45FB-B373-C02649839EEA}">
      <dgm:prSet phldrT="[Texto]" custT="1"/>
      <dgm:spPr/>
      <dgm:t>
        <a:bodyPr/>
        <a:lstStyle/>
        <a:p>
          <a:r>
            <a:rPr lang="es-CL" sz="2800" dirty="0"/>
            <a:t>CONTENIDOS</a:t>
          </a:r>
        </a:p>
      </dgm:t>
    </dgm:pt>
    <dgm:pt modelId="{CD89370B-BE13-4C6A-96CD-2F1375893BCD}" type="parTrans" cxnId="{AD13C2AC-9014-406A-8400-207BCB6E4766}">
      <dgm:prSet/>
      <dgm:spPr/>
      <dgm:t>
        <a:bodyPr/>
        <a:lstStyle/>
        <a:p>
          <a:endParaRPr lang="es-CL"/>
        </a:p>
      </dgm:t>
    </dgm:pt>
    <dgm:pt modelId="{3E347F32-21CA-4867-AB41-9A626D338DAD}" type="sibTrans" cxnId="{AD13C2AC-9014-406A-8400-207BCB6E4766}">
      <dgm:prSet/>
      <dgm:spPr/>
      <dgm:t>
        <a:bodyPr/>
        <a:lstStyle/>
        <a:p>
          <a:endParaRPr lang="es-CL"/>
        </a:p>
      </dgm:t>
    </dgm:pt>
    <dgm:pt modelId="{1F584361-AACD-4595-8504-209ED1EC9DDC}">
      <dgm:prSet phldrT="[Texto]"/>
      <dgm:spPr/>
      <dgm:t>
        <a:bodyPr/>
        <a:lstStyle/>
        <a:p>
          <a:pPr algn="l"/>
          <a:r>
            <a:rPr lang="es-ES" b="1" dirty="0">
              <a:solidFill>
                <a:schemeClr val="tx1"/>
              </a:solidFill>
            </a:rPr>
            <a:t>Conocer conceptos de evaluación primaria y secundaria.</a:t>
          </a:r>
          <a:endParaRPr lang="es-CL" b="1" dirty="0">
            <a:solidFill>
              <a:schemeClr val="tx1"/>
            </a:solidFill>
          </a:endParaRPr>
        </a:p>
        <a:p>
          <a:pPr algn="l"/>
          <a:r>
            <a:rPr lang="es-ES" b="1" dirty="0">
              <a:solidFill>
                <a:schemeClr val="tx1"/>
              </a:solidFill>
            </a:rPr>
            <a:t> Manejar el concepto de ABC.</a:t>
          </a:r>
          <a:endParaRPr lang="es-CL" b="1" dirty="0">
            <a:solidFill>
              <a:schemeClr val="tx1"/>
            </a:solidFill>
          </a:endParaRPr>
        </a:p>
        <a:p>
          <a:pPr algn="l"/>
          <a:r>
            <a:rPr lang="es-ES" b="1" dirty="0">
              <a:solidFill>
                <a:schemeClr val="tx1"/>
              </a:solidFill>
            </a:rPr>
            <a:t>Conocer, interpretar y valorar signos y síntomas.</a:t>
          </a:r>
          <a:endParaRPr lang="es-CL" b="1" dirty="0">
            <a:solidFill>
              <a:schemeClr val="tx1"/>
            </a:solidFill>
          </a:endParaRPr>
        </a:p>
        <a:p>
          <a:pPr algn="l"/>
          <a:r>
            <a:rPr lang="es-ES" b="1" dirty="0">
              <a:solidFill>
                <a:schemeClr val="tx1"/>
              </a:solidFill>
            </a:rPr>
            <a:t>Conocer y manejar el concepto de paciente politraumatizado.</a:t>
          </a:r>
          <a:endParaRPr lang="es-CL" b="1" dirty="0">
            <a:solidFill>
              <a:schemeClr val="tx1"/>
            </a:solidFill>
          </a:endParaRPr>
        </a:p>
        <a:p>
          <a:pPr algn="l"/>
          <a:r>
            <a:rPr lang="es-ES" b="1" dirty="0">
              <a:solidFill>
                <a:schemeClr val="tx1"/>
              </a:solidFill>
            </a:rPr>
            <a:t>Conocer el manejo primario del paciente politraumatizado.</a:t>
          </a:r>
          <a:endParaRPr lang="es-CL" b="1" dirty="0">
            <a:solidFill>
              <a:schemeClr val="tx1"/>
            </a:solidFill>
          </a:endParaRPr>
        </a:p>
        <a:p>
          <a:pPr algn="l"/>
          <a:r>
            <a:rPr lang="es-ES" b="1" dirty="0">
              <a:solidFill>
                <a:schemeClr val="tx1"/>
              </a:solidFill>
            </a:rPr>
            <a:t>Conocer necesidades de inmovilización primaria de un paciente</a:t>
          </a:r>
          <a:endParaRPr lang="es-CL" b="1" dirty="0">
            <a:solidFill>
              <a:schemeClr val="tx1"/>
            </a:solidFill>
          </a:endParaRPr>
        </a:p>
      </dgm:t>
    </dgm:pt>
    <dgm:pt modelId="{5A71A6EE-E919-4235-AE72-E98FD32AEC15}" type="parTrans" cxnId="{6F82B106-1B38-468A-AB83-65D8439217EB}">
      <dgm:prSet/>
      <dgm:spPr/>
      <dgm:t>
        <a:bodyPr/>
        <a:lstStyle/>
        <a:p>
          <a:endParaRPr lang="es-CL"/>
        </a:p>
      </dgm:t>
    </dgm:pt>
    <dgm:pt modelId="{61123049-E370-40D4-904A-FB73C14968C0}" type="sibTrans" cxnId="{6F82B106-1B38-468A-AB83-65D8439217EB}">
      <dgm:prSet/>
      <dgm:spPr/>
      <dgm:t>
        <a:bodyPr/>
        <a:lstStyle/>
        <a:p>
          <a:endParaRPr lang="es-CL"/>
        </a:p>
      </dgm:t>
    </dgm:pt>
    <dgm:pt modelId="{8D533EB6-A020-4552-A728-7ED748A835E6}" type="pres">
      <dgm:prSet presAssocID="{57DF2F6A-D0CF-4FCD-9247-4D2BDCB2743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59FCE146-4077-416D-91D8-0CB699E676FA}" type="pres">
      <dgm:prSet presAssocID="{B23E56C7-F9F7-4E96-8986-4435EFE5CD0B}" presName="horFlow" presStyleCnt="0"/>
      <dgm:spPr/>
    </dgm:pt>
    <dgm:pt modelId="{057EAAB9-E6A6-48B1-8EF0-3884902FFE43}" type="pres">
      <dgm:prSet presAssocID="{B23E56C7-F9F7-4E96-8986-4435EFE5CD0B}" presName="bigChev" presStyleLbl="node1" presStyleIdx="0" presStyleCnt="3"/>
      <dgm:spPr/>
    </dgm:pt>
    <dgm:pt modelId="{D58B3DB7-0FD7-4319-A6AF-B67496BA9BC4}" type="pres">
      <dgm:prSet presAssocID="{B819C0C0-DADC-443A-9E36-8211ABA86419}" presName="parTrans" presStyleCnt="0"/>
      <dgm:spPr/>
    </dgm:pt>
    <dgm:pt modelId="{DA65E8B2-4B36-4E96-9169-0A8459DDE63C}" type="pres">
      <dgm:prSet presAssocID="{7A180BD7-5684-41D4-B267-29CAB00A0668}" presName="node" presStyleLbl="alignAccFollowNode1" presStyleIdx="0" presStyleCnt="1">
        <dgm:presLayoutVars>
          <dgm:bulletEnabled val="1"/>
        </dgm:presLayoutVars>
      </dgm:prSet>
      <dgm:spPr/>
    </dgm:pt>
    <dgm:pt modelId="{0C47653C-F2A4-4D60-BD57-6225F97B22B7}" type="pres">
      <dgm:prSet presAssocID="{B23E56C7-F9F7-4E96-8986-4435EFE5CD0B}" presName="vSp" presStyleCnt="0"/>
      <dgm:spPr/>
    </dgm:pt>
    <dgm:pt modelId="{28F252DE-04AC-454C-8BED-12FCA3A9A34F}" type="pres">
      <dgm:prSet presAssocID="{F408B2BA-2991-45FB-B373-C02649839EEA}" presName="horFlow" presStyleCnt="0"/>
      <dgm:spPr/>
    </dgm:pt>
    <dgm:pt modelId="{88E1F284-C037-432E-9789-B9B62C6631B0}" type="pres">
      <dgm:prSet presAssocID="{F408B2BA-2991-45FB-B373-C02649839EEA}" presName="bigChev" presStyleLbl="node1" presStyleIdx="1" presStyleCnt="3" custScaleX="88233" custScaleY="98607" custLinFactNeighborX="6366"/>
      <dgm:spPr/>
    </dgm:pt>
    <dgm:pt modelId="{6586C23B-E175-4F6B-86EE-048D92AA5EED}" type="pres">
      <dgm:prSet presAssocID="{F408B2BA-2991-45FB-B373-C02649839EEA}" presName="vSp" presStyleCnt="0"/>
      <dgm:spPr/>
    </dgm:pt>
    <dgm:pt modelId="{5ECFFA32-7F48-475B-9CAF-729C3FB52F61}" type="pres">
      <dgm:prSet presAssocID="{1F584361-AACD-4595-8504-209ED1EC9DDC}" presName="horFlow" presStyleCnt="0"/>
      <dgm:spPr/>
    </dgm:pt>
    <dgm:pt modelId="{4D22CB53-DD78-4614-AF86-0944C9181EB9}" type="pres">
      <dgm:prSet presAssocID="{1F584361-AACD-4595-8504-209ED1EC9DDC}" presName="bigChev" presStyleLbl="node1" presStyleIdx="2" presStyleCnt="3" custScaleX="122682" custScaleY="124085" custLinFactY="-15926" custLinFactNeighborX="86271" custLinFactNeighborY="-100000"/>
      <dgm:spPr/>
    </dgm:pt>
  </dgm:ptLst>
  <dgm:cxnLst>
    <dgm:cxn modelId="{6F82B106-1B38-468A-AB83-65D8439217EB}" srcId="{57DF2F6A-D0CF-4FCD-9247-4D2BDCB27434}" destId="{1F584361-AACD-4595-8504-209ED1EC9DDC}" srcOrd="2" destOrd="0" parTransId="{5A71A6EE-E919-4235-AE72-E98FD32AEC15}" sibTransId="{61123049-E370-40D4-904A-FB73C14968C0}"/>
    <dgm:cxn modelId="{B5F6CC0A-4499-4E09-8269-D37F6DC970F4}" type="presOf" srcId="{F408B2BA-2991-45FB-B373-C02649839EEA}" destId="{88E1F284-C037-432E-9789-B9B62C6631B0}" srcOrd="0" destOrd="0" presId="urn:microsoft.com/office/officeart/2005/8/layout/lProcess3"/>
    <dgm:cxn modelId="{4E76D72E-919F-426E-BB86-15134AF21784}" type="presOf" srcId="{7A180BD7-5684-41D4-B267-29CAB00A0668}" destId="{DA65E8B2-4B36-4E96-9169-0A8459DDE63C}" srcOrd="0" destOrd="0" presId="urn:microsoft.com/office/officeart/2005/8/layout/lProcess3"/>
    <dgm:cxn modelId="{0089BAA1-B835-4491-A651-D42E7101574A}" type="presOf" srcId="{B23E56C7-F9F7-4E96-8986-4435EFE5CD0B}" destId="{057EAAB9-E6A6-48B1-8EF0-3884902FFE43}" srcOrd="0" destOrd="0" presId="urn:microsoft.com/office/officeart/2005/8/layout/lProcess3"/>
    <dgm:cxn modelId="{AD13C2AC-9014-406A-8400-207BCB6E4766}" srcId="{57DF2F6A-D0CF-4FCD-9247-4D2BDCB27434}" destId="{F408B2BA-2991-45FB-B373-C02649839EEA}" srcOrd="1" destOrd="0" parTransId="{CD89370B-BE13-4C6A-96CD-2F1375893BCD}" sibTransId="{3E347F32-21CA-4867-AB41-9A626D338DAD}"/>
    <dgm:cxn modelId="{A887BFB7-3BBB-4B45-8A3D-E49E4AAEB965}" type="presOf" srcId="{57DF2F6A-D0CF-4FCD-9247-4D2BDCB27434}" destId="{8D533EB6-A020-4552-A728-7ED748A835E6}" srcOrd="0" destOrd="0" presId="urn:microsoft.com/office/officeart/2005/8/layout/lProcess3"/>
    <dgm:cxn modelId="{A5FE41E9-FB89-422D-848D-6E544ADECAC2}" srcId="{B23E56C7-F9F7-4E96-8986-4435EFE5CD0B}" destId="{7A180BD7-5684-41D4-B267-29CAB00A0668}" srcOrd="0" destOrd="0" parTransId="{B819C0C0-DADC-443A-9E36-8211ABA86419}" sibTransId="{8CE552E2-8EF3-4AD8-BDE8-4E1551710C44}"/>
    <dgm:cxn modelId="{9898C3F2-F5DC-4A63-AB2C-FD3E4D27AE7F}" type="presOf" srcId="{1F584361-AACD-4595-8504-209ED1EC9DDC}" destId="{4D22CB53-DD78-4614-AF86-0944C9181EB9}" srcOrd="0" destOrd="0" presId="urn:microsoft.com/office/officeart/2005/8/layout/lProcess3"/>
    <dgm:cxn modelId="{122B1BFB-1E1E-4236-9EE4-24745BFC612B}" srcId="{57DF2F6A-D0CF-4FCD-9247-4D2BDCB27434}" destId="{B23E56C7-F9F7-4E96-8986-4435EFE5CD0B}" srcOrd="0" destOrd="0" parTransId="{73A80377-81CD-4A86-92E0-AF5F27832976}" sibTransId="{78A494B1-0EEE-4937-8C72-3B5612B67EE6}"/>
    <dgm:cxn modelId="{A846F358-01B6-4CA3-AD78-CB08A78AACDA}" type="presParOf" srcId="{8D533EB6-A020-4552-A728-7ED748A835E6}" destId="{59FCE146-4077-416D-91D8-0CB699E676FA}" srcOrd="0" destOrd="0" presId="urn:microsoft.com/office/officeart/2005/8/layout/lProcess3"/>
    <dgm:cxn modelId="{ED0BECA2-C0D2-4EAA-971F-E63E8BE414C9}" type="presParOf" srcId="{59FCE146-4077-416D-91D8-0CB699E676FA}" destId="{057EAAB9-E6A6-48B1-8EF0-3884902FFE43}" srcOrd="0" destOrd="0" presId="urn:microsoft.com/office/officeart/2005/8/layout/lProcess3"/>
    <dgm:cxn modelId="{5E8510EA-9E9B-4493-B772-74F6E5F62C30}" type="presParOf" srcId="{59FCE146-4077-416D-91D8-0CB699E676FA}" destId="{D58B3DB7-0FD7-4319-A6AF-B67496BA9BC4}" srcOrd="1" destOrd="0" presId="urn:microsoft.com/office/officeart/2005/8/layout/lProcess3"/>
    <dgm:cxn modelId="{887CCF8A-5524-4FAC-B371-15324A50B1B0}" type="presParOf" srcId="{59FCE146-4077-416D-91D8-0CB699E676FA}" destId="{DA65E8B2-4B36-4E96-9169-0A8459DDE63C}" srcOrd="2" destOrd="0" presId="urn:microsoft.com/office/officeart/2005/8/layout/lProcess3"/>
    <dgm:cxn modelId="{C5D396F6-606D-4F21-9B4B-764B314DF77C}" type="presParOf" srcId="{8D533EB6-A020-4552-A728-7ED748A835E6}" destId="{0C47653C-F2A4-4D60-BD57-6225F97B22B7}" srcOrd="1" destOrd="0" presId="urn:microsoft.com/office/officeart/2005/8/layout/lProcess3"/>
    <dgm:cxn modelId="{F41F9136-93A4-47A6-BE87-DD5D8554DBC5}" type="presParOf" srcId="{8D533EB6-A020-4552-A728-7ED748A835E6}" destId="{28F252DE-04AC-454C-8BED-12FCA3A9A34F}" srcOrd="2" destOrd="0" presId="urn:microsoft.com/office/officeart/2005/8/layout/lProcess3"/>
    <dgm:cxn modelId="{ECE4C31C-E8D6-4EB2-93F5-B00B803FC210}" type="presParOf" srcId="{28F252DE-04AC-454C-8BED-12FCA3A9A34F}" destId="{88E1F284-C037-432E-9789-B9B62C6631B0}" srcOrd="0" destOrd="0" presId="urn:microsoft.com/office/officeart/2005/8/layout/lProcess3"/>
    <dgm:cxn modelId="{EB4E440A-40E2-4169-A204-E926C21A3D0F}" type="presParOf" srcId="{8D533EB6-A020-4552-A728-7ED748A835E6}" destId="{6586C23B-E175-4F6B-86EE-048D92AA5EED}" srcOrd="3" destOrd="0" presId="urn:microsoft.com/office/officeart/2005/8/layout/lProcess3"/>
    <dgm:cxn modelId="{85E7BF8C-14DE-4D71-B48F-5B042CB1E2A7}" type="presParOf" srcId="{8D533EB6-A020-4552-A728-7ED748A835E6}" destId="{5ECFFA32-7F48-475B-9CAF-729C3FB52F61}" srcOrd="4" destOrd="0" presId="urn:microsoft.com/office/officeart/2005/8/layout/lProcess3"/>
    <dgm:cxn modelId="{50BC0965-7936-4C63-A389-0007D9CB30B4}" type="presParOf" srcId="{5ECFFA32-7F48-475B-9CAF-729C3FB52F61}" destId="{4D22CB53-DD78-4614-AF86-0944C9181EB9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215465-226F-4323-A79C-3178D30D0BD0}" type="doc">
      <dgm:prSet loTypeId="urn:microsoft.com/office/officeart/2005/8/layout/chevron2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s-CL"/>
        </a:p>
      </dgm:t>
    </dgm:pt>
    <dgm:pt modelId="{CF9DE97B-D9CA-4E5E-93FA-E68B13B06ECB}">
      <dgm:prSet phldrT="[Texto]"/>
      <dgm:spPr/>
      <dgm:t>
        <a:bodyPr/>
        <a:lstStyle/>
        <a:p>
          <a:r>
            <a:rPr lang="es-CL" dirty="0"/>
            <a:t>FECHAS DE REALIZACIÓN</a:t>
          </a:r>
        </a:p>
      </dgm:t>
    </dgm:pt>
    <dgm:pt modelId="{86AF49E6-50E2-4759-988E-D72798DEEED8}" type="parTrans" cxnId="{B5E74956-2D63-4441-99CD-3653726BE683}">
      <dgm:prSet/>
      <dgm:spPr/>
      <dgm:t>
        <a:bodyPr/>
        <a:lstStyle/>
        <a:p>
          <a:endParaRPr lang="es-CL"/>
        </a:p>
      </dgm:t>
    </dgm:pt>
    <dgm:pt modelId="{944CBB6F-C2C2-4E7C-97FE-63566B739DC0}" type="sibTrans" cxnId="{B5E74956-2D63-4441-99CD-3653726BE683}">
      <dgm:prSet/>
      <dgm:spPr/>
      <dgm:t>
        <a:bodyPr/>
        <a:lstStyle/>
        <a:p>
          <a:endParaRPr lang="es-CL"/>
        </a:p>
      </dgm:t>
    </dgm:pt>
    <dgm:pt modelId="{90F23378-952C-42C2-B620-F2FF829EB963}">
      <dgm:prSet phldrT="[Texto]"/>
      <dgm:spPr/>
      <dgm:t>
        <a:bodyPr/>
        <a:lstStyle/>
        <a:p>
          <a:r>
            <a:rPr lang="es-CL" dirty="0"/>
            <a:t>HORARIOS DE LA CAPACITACIÓN</a:t>
          </a:r>
        </a:p>
      </dgm:t>
    </dgm:pt>
    <dgm:pt modelId="{847950FF-8D4B-4470-97D5-C23ABB5EDAB6}" type="parTrans" cxnId="{BFC29CA6-8E11-41F5-B925-C62AF1431548}">
      <dgm:prSet/>
      <dgm:spPr/>
      <dgm:t>
        <a:bodyPr/>
        <a:lstStyle/>
        <a:p>
          <a:endParaRPr lang="es-CL"/>
        </a:p>
      </dgm:t>
    </dgm:pt>
    <dgm:pt modelId="{E1BD6DC7-B553-4C12-94D5-FDC138FA4F44}" type="sibTrans" cxnId="{BFC29CA6-8E11-41F5-B925-C62AF1431548}">
      <dgm:prSet/>
      <dgm:spPr/>
      <dgm:t>
        <a:bodyPr/>
        <a:lstStyle/>
        <a:p>
          <a:endParaRPr lang="es-CL"/>
        </a:p>
      </dgm:t>
    </dgm:pt>
    <dgm:pt modelId="{26EA92B5-DB3C-4BE7-8562-5F542E0E228D}">
      <dgm:prSet phldrT="[Texto]" custT="1"/>
      <dgm:spPr/>
      <dgm:t>
        <a:bodyPr/>
        <a:lstStyle/>
        <a:p>
          <a:pPr>
            <a:buNone/>
          </a:pPr>
          <a:r>
            <a:rPr lang="es-CL" sz="2800" dirty="0"/>
            <a:t>08:30 A 17:30 HRS.</a:t>
          </a:r>
        </a:p>
      </dgm:t>
    </dgm:pt>
    <dgm:pt modelId="{84AEA439-55A0-4530-A55F-ECDD647B93AA}" type="parTrans" cxnId="{A9079D33-9F33-4FA6-808F-E67A6B692875}">
      <dgm:prSet/>
      <dgm:spPr/>
      <dgm:t>
        <a:bodyPr/>
        <a:lstStyle/>
        <a:p>
          <a:endParaRPr lang="es-CL"/>
        </a:p>
      </dgm:t>
    </dgm:pt>
    <dgm:pt modelId="{CD2376BD-4BB7-49A0-AD26-6D83FF364E8F}" type="sibTrans" cxnId="{A9079D33-9F33-4FA6-808F-E67A6B692875}">
      <dgm:prSet/>
      <dgm:spPr/>
      <dgm:t>
        <a:bodyPr/>
        <a:lstStyle/>
        <a:p>
          <a:endParaRPr lang="es-CL"/>
        </a:p>
      </dgm:t>
    </dgm:pt>
    <dgm:pt modelId="{636DE297-F91F-48CD-AE70-EB43D1C46D4A}">
      <dgm:prSet phldrT="[Texto]"/>
      <dgm:spPr/>
      <dgm:t>
        <a:bodyPr/>
        <a:lstStyle/>
        <a:p>
          <a:r>
            <a:rPr lang="es-CL" dirty="0"/>
            <a:t>LUGAR</a:t>
          </a:r>
        </a:p>
      </dgm:t>
    </dgm:pt>
    <dgm:pt modelId="{562E7B38-F53C-4EED-8667-68F19B97B3D9}" type="parTrans" cxnId="{FAA83E9E-38AF-43B1-8245-C160840043CE}">
      <dgm:prSet/>
      <dgm:spPr/>
      <dgm:t>
        <a:bodyPr/>
        <a:lstStyle/>
        <a:p>
          <a:endParaRPr lang="es-CL"/>
        </a:p>
      </dgm:t>
    </dgm:pt>
    <dgm:pt modelId="{A69CDD64-828C-4BB6-B551-381E4FC30205}" type="sibTrans" cxnId="{FAA83E9E-38AF-43B1-8245-C160840043CE}">
      <dgm:prSet/>
      <dgm:spPr/>
      <dgm:t>
        <a:bodyPr/>
        <a:lstStyle/>
        <a:p>
          <a:endParaRPr lang="es-CL"/>
        </a:p>
      </dgm:t>
    </dgm:pt>
    <dgm:pt modelId="{C72F3CEE-CFB5-4D8B-AAED-2162AD93418C}">
      <dgm:prSet phldrT="[Texto]" custT="1"/>
      <dgm:spPr/>
      <dgm:t>
        <a:bodyPr/>
        <a:lstStyle/>
        <a:p>
          <a:pPr>
            <a:buNone/>
          </a:pPr>
          <a:r>
            <a:rPr lang="pt-BR" sz="2800" dirty="0"/>
            <a:t>Manuel Barros </a:t>
          </a:r>
          <a:r>
            <a:rPr lang="pt-BR" sz="2800" dirty="0" err="1"/>
            <a:t>Borgoño</a:t>
          </a:r>
          <a:r>
            <a:rPr lang="pt-BR" sz="2800" dirty="0"/>
            <a:t> N° 160-1, Providencia.</a:t>
          </a:r>
          <a:endParaRPr lang="es-CL" sz="2800" dirty="0"/>
        </a:p>
      </dgm:t>
    </dgm:pt>
    <dgm:pt modelId="{EA9B219D-E5C6-4B14-AFF2-622224771D82}" type="parTrans" cxnId="{42F04E1C-7B30-48F2-B6CF-B53BC09F88D2}">
      <dgm:prSet/>
      <dgm:spPr/>
      <dgm:t>
        <a:bodyPr/>
        <a:lstStyle/>
        <a:p>
          <a:endParaRPr lang="es-CL"/>
        </a:p>
      </dgm:t>
    </dgm:pt>
    <dgm:pt modelId="{A65368E8-5389-4B9A-9A81-2847317D953E}" type="sibTrans" cxnId="{42F04E1C-7B30-48F2-B6CF-B53BC09F88D2}">
      <dgm:prSet/>
      <dgm:spPr/>
      <dgm:t>
        <a:bodyPr/>
        <a:lstStyle/>
        <a:p>
          <a:endParaRPr lang="es-CL"/>
        </a:p>
      </dgm:t>
    </dgm:pt>
    <dgm:pt modelId="{A880B679-3428-4FCA-88D7-F305504FDD65}">
      <dgm:prSet/>
      <dgm:spPr/>
      <dgm:t>
        <a:bodyPr/>
        <a:lstStyle/>
        <a:p>
          <a:r>
            <a:rPr lang="es-CL" dirty="0"/>
            <a:t>HORAS</a:t>
          </a:r>
        </a:p>
      </dgm:t>
    </dgm:pt>
    <dgm:pt modelId="{138FBDAD-76FC-4FD2-9747-9D2305B0CAF4}" type="parTrans" cxnId="{2B754CAD-F75C-48EE-B423-41A1AC8EEFCA}">
      <dgm:prSet/>
      <dgm:spPr/>
      <dgm:t>
        <a:bodyPr/>
        <a:lstStyle/>
        <a:p>
          <a:endParaRPr lang="es-CL"/>
        </a:p>
      </dgm:t>
    </dgm:pt>
    <dgm:pt modelId="{87137313-9533-46DC-952B-C72C27DC147F}" type="sibTrans" cxnId="{2B754CAD-F75C-48EE-B423-41A1AC8EEFCA}">
      <dgm:prSet/>
      <dgm:spPr/>
      <dgm:t>
        <a:bodyPr/>
        <a:lstStyle/>
        <a:p>
          <a:endParaRPr lang="es-CL"/>
        </a:p>
      </dgm:t>
    </dgm:pt>
    <dgm:pt modelId="{4E468BDA-2751-4AC6-93C2-077F55A77FC6}">
      <dgm:prSet custT="1"/>
      <dgm:spPr/>
      <dgm:t>
        <a:bodyPr/>
        <a:lstStyle/>
        <a:p>
          <a:pPr>
            <a:buNone/>
          </a:pPr>
          <a:r>
            <a:rPr lang="es-CL" sz="2800" dirty="0"/>
            <a:t>21 HORAS PEDAGÓGICAS. </a:t>
          </a:r>
        </a:p>
      </dgm:t>
    </dgm:pt>
    <dgm:pt modelId="{3AD347EA-A178-44E5-895A-132D476FE035}" type="parTrans" cxnId="{2F7D9CB6-3C20-487F-BC70-C158368209F4}">
      <dgm:prSet/>
      <dgm:spPr/>
      <dgm:t>
        <a:bodyPr/>
        <a:lstStyle/>
        <a:p>
          <a:endParaRPr lang="es-CL"/>
        </a:p>
      </dgm:t>
    </dgm:pt>
    <dgm:pt modelId="{61EC8C66-F146-49B9-A5AB-84305CB1E668}" type="sibTrans" cxnId="{2F7D9CB6-3C20-487F-BC70-C158368209F4}">
      <dgm:prSet/>
      <dgm:spPr/>
      <dgm:t>
        <a:bodyPr/>
        <a:lstStyle/>
        <a:p>
          <a:endParaRPr lang="es-CL"/>
        </a:p>
      </dgm:t>
    </dgm:pt>
    <dgm:pt modelId="{86F9973D-D0D5-4471-9A2E-62E62ED3635C}">
      <dgm:prSet phldrT="[Texto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s-CL" sz="2400" dirty="0"/>
            <a:t>07 Y 08 de Octubre 2019</a:t>
          </a:r>
          <a:endParaRPr lang="es-CL" sz="2400" b="1" dirty="0"/>
        </a:p>
      </dgm:t>
    </dgm:pt>
    <dgm:pt modelId="{F43F1B35-27AD-44AA-ABE6-75774770319F}" type="sibTrans" cxnId="{A4B9BF98-5DF5-4A1F-A445-3737180E1F6A}">
      <dgm:prSet/>
      <dgm:spPr/>
      <dgm:t>
        <a:bodyPr/>
        <a:lstStyle/>
        <a:p>
          <a:endParaRPr lang="es-CL"/>
        </a:p>
      </dgm:t>
    </dgm:pt>
    <dgm:pt modelId="{18E4CD15-1E71-4454-B304-65A0087D5736}" type="parTrans" cxnId="{A4B9BF98-5DF5-4A1F-A445-3737180E1F6A}">
      <dgm:prSet/>
      <dgm:spPr/>
      <dgm:t>
        <a:bodyPr/>
        <a:lstStyle/>
        <a:p>
          <a:endParaRPr lang="es-CL"/>
        </a:p>
      </dgm:t>
    </dgm:pt>
    <dgm:pt modelId="{6E92D360-ABB7-4672-9D8F-D40C1A67C9E4}">
      <dgm:prSet phldrT="[Texto]" custT="1"/>
      <dgm:spPr/>
      <dgm:t>
        <a:bodyPr/>
        <a:lstStyle/>
        <a:p>
          <a:pPr>
            <a:buNone/>
          </a:pPr>
          <a:r>
            <a:rPr lang="pt-BR" sz="2800" dirty="0"/>
            <a:t>Metro Manuel </a:t>
          </a:r>
          <a:r>
            <a:rPr lang="pt-BR" sz="2800" dirty="0" err="1"/>
            <a:t>Montt</a:t>
          </a:r>
          <a:r>
            <a:rPr lang="pt-BR" sz="2800" dirty="0"/>
            <a:t>.</a:t>
          </a:r>
          <a:endParaRPr lang="es-CL" sz="2800" dirty="0"/>
        </a:p>
      </dgm:t>
    </dgm:pt>
    <dgm:pt modelId="{0E91BCF2-4AA6-4F4C-B9BB-3C6BFCA5032C}" type="parTrans" cxnId="{0F9B6655-89AD-4E89-A575-2BB1F23134F1}">
      <dgm:prSet/>
      <dgm:spPr/>
    </dgm:pt>
    <dgm:pt modelId="{0C03E878-D644-42EE-A367-E67ABD3A809A}" type="sibTrans" cxnId="{0F9B6655-89AD-4E89-A575-2BB1F23134F1}">
      <dgm:prSet/>
      <dgm:spPr/>
    </dgm:pt>
    <dgm:pt modelId="{EE009306-DB8F-49D4-84FE-E98962BE437B}" type="pres">
      <dgm:prSet presAssocID="{A5215465-226F-4323-A79C-3178D30D0BD0}" presName="linearFlow" presStyleCnt="0">
        <dgm:presLayoutVars>
          <dgm:dir/>
          <dgm:animLvl val="lvl"/>
          <dgm:resizeHandles val="exact"/>
        </dgm:presLayoutVars>
      </dgm:prSet>
      <dgm:spPr/>
    </dgm:pt>
    <dgm:pt modelId="{EF0C1521-40CF-4746-9511-5EAFD5544ABE}" type="pres">
      <dgm:prSet presAssocID="{CF9DE97B-D9CA-4E5E-93FA-E68B13B06ECB}" presName="composite" presStyleCnt="0"/>
      <dgm:spPr/>
    </dgm:pt>
    <dgm:pt modelId="{8B951DF8-671F-4E3F-8C0E-45F2E2C4D7F8}" type="pres">
      <dgm:prSet presAssocID="{CF9DE97B-D9CA-4E5E-93FA-E68B13B06ECB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6A32A99A-6D0B-4281-B37D-F26B599CBEBD}" type="pres">
      <dgm:prSet presAssocID="{CF9DE97B-D9CA-4E5E-93FA-E68B13B06ECB}" presName="descendantText" presStyleLbl="alignAcc1" presStyleIdx="0" presStyleCnt="4" custLinFactNeighborY="4728">
        <dgm:presLayoutVars>
          <dgm:bulletEnabled val="1"/>
        </dgm:presLayoutVars>
      </dgm:prSet>
      <dgm:spPr/>
    </dgm:pt>
    <dgm:pt modelId="{4C4EC706-61DE-4ABF-8CB8-89DC12E720F0}" type="pres">
      <dgm:prSet presAssocID="{944CBB6F-C2C2-4E7C-97FE-63566B739DC0}" presName="sp" presStyleCnt="0"/>
      <dgm:spPr/>
    </dgm:pt>
    <dgm:pt modelId="{7AC071BC-22F0-4F5D-B070-ADC2DBE31D1C}" type="pres">
      <dgm:prSet presAssocID="{90F23378-952C-42C2-B620-F2FF829EB963}" presName="composite" presStyleCnt="0"/>
      <dgm:spPr/>
    </dgm:pt>
    <dgm:pt modelId="{00B42D7C-E909-4369-A09F-F3CEED1D1A50}" type="pres">
      <dgm:prSet presAssocID="{90F23378-952C-42C2-B620-F2FF829EB963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5E80B081-13AF-4E66-9546-D6E27457FEAA}" type="pres">
      <dgm:prSet presAssocID="{90F23378-952C-42C2-B620-F2FF829EB963}" presName="descendantText" presStyleLbl="alignAcc1" presStyleIdx="1" presStyleCnt="4" custLinFactNeighborX="295" custLinFactNeighborY="-7587">
        <dgm:presLayoutVars>
          <dgm:bulletEnabled val="1"/>
        </dgm:presLayoutVars>
      </dgm:prSet>
      <dgm:spPr/>
    </dgm:pt>
    <dgm:pt modelId="{D78CB34F-36D8-49FA-B68C-ED26708912DD}" type="pres">
      <dgm:prSet presAssocID="{E1BD6DC7-B553-4C12-94D5-FDC138FA4F44}" presName="sp" presStyleCnt="0"/>
      <dgm:spPr/>
    </dgm:pt>
    <dgm:pt modelId="{02953612-4BD3-429A-A69B-2AF732C0D745}" type="pres">
      <dgm:prSet presAssocID="{636DE297-F91F-48CD-AE70-EB43D1C46D4A}" presName="composite" presStyleCnt="0"/>
      <dgm:spPr/>
    </dgm:pt>
    <dgm:pt modelId="{0E657751-5CB8-4D61-8F21-8D753B55A18E}" type="pres">
      <dgm:prSet presAssocID="{636DE297-F91F-48CD-AE70-EB43D1C46D4A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806747B8-CEDC-4EC1-BB29-984EB18DABF9}" type="pres">
      <dgm:prSet presAssocID="{636DE297-F91F-48CD-AE70-EB43D1C46D4A}" presName="descendantText" presStyleLbl="alignAcc1" presStyleIdx="2" presStyleCnt="4">
        <dgm:presLayoutVars>
          <dgm:bulletEnabled val="1"/>
        </dgm:presLayoutVars>
      </dgm:prSet>
      <dgm:spPr/>
    </dgm:pt>
    <dgm:pt modelId="{8FFEA4F0-076C-4FF9-B91D-67FAE02F1135}" type="pres">
      <dgm:prSet presAssocID="{A69CDD64-828C-4BB6-B551-381E4FC30205}" presName="sp" presStyleCnt="0"/>
      <dgm:spPr/>
    </dgm:pt>
    <dgm:pt modelId="{A2134331-6A82-46DA-AB41-83CA3344734D}" type="pres">
      <dgm:prSet presAssocID="{A880B679-3428-4FCA-88D7-F305504FDD65}" presName="composite" presStyleCnt="0"/>
      <dgm:spPr/>
    </dgm:pt>
    <dgm:pt modelId="{CEB95E30-9D57-4491-ACFF-B3A33280081E}" type="pres">
      <dgm:prSet presAssocID="{A880B679-3428-4FCA-88D7-F305504FDD65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956F03BE-8D44-4705-B295-2E528474F8A9}" type="pres">
      <dgm:prSet presAssocID="{A880B679-3428-4FCA-88D7-F305504FDD65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B96AAB06-B36C-4E6F-9750-210056F473E1}" type="presOf" srcId="{A880B679-3428-4FCA-88D7-F305504FDD65}" destId="{CEB95E30-9D57-4491-ACFF-B3A33280081E}" srcOrd="0" destOrd="0" presId="urn:microsoft.com/office/officeart/2005/8/layout/chevron2"/>
    <dgm:cxn modelId="{27D3B10C-2540-424A-AC67-4C8EFACA45CE}" type="presOf" srcId="{6E92D360-ABB7-4672-9D8F-D40C1A67C9E4}" destId="{806747B8-CEDC-4EC1-BB29-984EB18DABF9}" srcOrd="0" destOrd="1" presId="urn:microsoft.com/office/officeart/2005/8/layout/chevron2"/>
    <dgm:cxn modelId="{42F04E1C-7B30-48F2-B6CF-B53BC09F88D2}" srcId="{636DE297-F91F-48CD-AE70-EB43D1C46D4A}" destId="{C72F3CEE-CFB5-4D8B-AAED-2162AD93418C}" srcOrd="0" destOrd="0" parTransId="{EA9B219D-E5C6-4B14-AFF2-622224771D82}" sibTransId="{A65368E8-5389-4B9A-9A81-2847317D953E}"/>
    <dgm:cxn modelId="{EBB5DF1F-5F1C-47AC-B0D6-45D2ED6C0A0C}" type="presOf" srcId="{C72F3CEE-CFB5-4D8B-AAED-2162AD93418C}" destId="{806747B8-CEDC-4EC1-BB29-984EB18DABF9}" srcOrd="0" destOrd="0" presId="urn:microsoft.com/office/officeart/2005/8/layout/chevron2"/>
    <dgm:cxn modelId="{C5911224-5A55-4DFE-A6CC-B0441A0AD86D}" type="presOf" srcId="{636DE297-F91F-48CD-AE70-EB43D1C46D4A}" destId="{0E657751-5CB8-4D61-8F21-8D753B55A18E}" srcOrd="0" destOrd="0" presId="urn:microsoft.com/office/officeart/2005/8/layout/chevron2"/>
    <dgm:cxn modelId="{A9079D33-9F33-4FA6-808F-E67A6B692875}" srcId="{90F23378-952C-42C2-B620-F2FF829EB963}" destId="{26EA92B5-DB3C-4BE7-8562-5F542E0E228D}" srcOrd="0" destOrd="0" parTransId="{84AEA439-55A0-4530-A55F-ECDD647B93AA}" sibTransId="{CD2376BD-4BB7-49A0-AD26-6D83FF364E8F}"/>
    <dgm:cxn modelId="{B9358163-7B42-488C-9D4E-DBD6A0D613D6}" type="presOf" srcId="{26EA92B5-DB3C-4BE7-8562-5F542E0E228D}" destId="{5E80B081-13AF-4E66-9546-D6E27457FEAA}" srcOrd="0" destOrd="0" presId="urn:microsoft.com/office/officeart/2005/8/layout/chevron2"/>
    <dgm:cxn modelId="{0F9B6655-89AD-4E89-A575-2BB1F23134F1}" srcId="{636DE297-F91F-48CD-AE70-EB43D1C46D4A}" destId="{6E92D360-ABB7-4672-9D8F-D40C1A67C9E4}" srcOrd="1" destOrd="0" parTransId="{0E91BCF2-4AA6-4F4C-B9BB-3C6BFCA5032C}" sibTransId="{0C03E878-D644-42EE-A367-E67ABD3A809A}"/>
    <dgm:cxn modelId="{B5E74956-2D63-4441-99CD-3653726BE683}" srcId="{A5215465-226F-4323-A79C-3178D30D0BD0}" destId="{CF9DE97B-D9CA-4E5E-93FA-E68B13B06ECB}" srcOrd="0" destOrd="0" parTransId="{86AF49E6-50E2-4759-988E-D72798DEEED8}" sibTransId="{944CBB6F-C2C2-4E7C-97FE-63566B739DC0}"/>
    <dgm:cxn modelId="{A3F7E37B-F839-4741-B505-E26B42CE3022}" type="presOf" srcId="{86F9973D-D0D5-4471-9A2E-62E62ED3635C}" destId="{6A32A99A-6D0B-4281-B37D-F26B599CBEBD}" srcOrd="0" destOrd="0" presId="urn:microsoft.com/office/officeart/2005/8/layout/chevron2"/>
    <dgm:cxn modelId="{A4B9BF98-5DF5-4A1F-A445-3737180E1F6A}" srcId="{CF9DE97B-D9CA-4E5E-93FA-E68B13B06ECB}" destId="{86F9973D-D0D5-4471-9A2E-62E62ED3635C}" srcOrd="0" destOrd="0" parTransId="{18E4CD15-1E71-4454-B304-65A0087D5736}" sibTransId="{F43F1B35-27AD-44AA-ABE6-75774770319F}"/>
    <dgm:cxn modelId="{FAA83E9E-38AF-43B1-8245-C160840043CE}" srcId="{A5215465-226F-4323-A79C-3178D30D0BD0}" destId="{636DE297-F91F-48CD-AE70-EB43D1C46D4A}" srcOrd="2" destOrd="0" parTransId="{562E7B38-F53C-4EED-8667-68F19B97B3D9}" sibTransId="{A69CDD64-828C-4BB6-B551-381E4FC30205}"/>
    <dgm:cxn modelId="{BFC29CA6-8E11-41F5-B925-C62AF1431548}" srcId="{A5215465-226F-4323-A79C-3178D30D0BD0}" destId="{90F23378-952C-42C2-B620-F2FF829EB963}" srcOrd="1" destOrd="0" parTransId="{847950FF-8D4B-4470-97D5-C23ABB5EDAB6}" sibTransId="{E1BD6DC7-B553-4C12-94D5-FDC138FA4F44}"/>
    <dgm:cxn modelId="{2B754CAD-F75C-48EE-B423-41A1AC8EEFCA}" srcId="{A5215465-226F-4323-A79C-3178D30D0BD0}" destId="{A880B679-3428-4FCA-88D7-F305504FDD65}" srcOrd="3" destOrd="0" parTransId="{138FBDAD-76FC-4FD2-9747-9D2305B0CAF4}" sibTransId="{87137313-9533-46DC-952B-C72C27DC147F}"/>
    <dgm:cxn modelId="{31DF8BAE-F1D2-4E0D-A0FA-92CF15A273F6}" type="presOf" srcId="{4E468BDA-2751-4AC6-93C2-077F55A77FC6}" destId="{956F03BE-8D44-4705-B295-2E528474F8A9}" srcOrd="0" destOrd="0" presId="urn:microsoft.com/office/officeart/2005/8/layout/chevron2"/>
    <dgm:cxn modelId="{2F7D9CB6-3C20-487F-BC70-C158368209F4}" srcId="{A880B679-3428-4FCA-88D7-F305504FDD65}" destId="{4E468BDA-2751-4AC6-93C2-077F55A77FC6}" srcOrd="0" destOrd="0" parTransId="{3AD347EA-A178-44E5-895A-132D476FE035}" sibTransId="{61EC8C66-F146-49B9-A5AB-84305CB1E668}"/>
    <dgm:cxn modelId="{EA7BC3CB-0449-47BF-8773-53936E48C39A}" type="presOf" srcId="{A5215465-226F-4323-A79C-3178D30D0BD0}" destId="{EE009306-DB8F-49D4-84FE-E98962BE437B}" srcOrd="0" destOrd="0" presId="urn:microsoft.com/office/officeart/2005/8/layout/chevron2"/>
    <dgm:cxn modelId="{215DCFD6-5619-4217-A3A2-DF8319062C4C}" type="presOf" srcId="{CF9DE97B-D9CA-4E5E-93FA-E68B13B06ECB}" destId="{8B951DF8-671F-4E3F-8C0E-45F2E2C4D7F8}" srcOrd="0" destOrd="0" presId="urn:microsoft.com/office/officeart/2005/8/layout/chevron2"/>
    <dgm:cxn modelId="{B68E84E9-2474-44F2-95C0-8DE483E656A0}" type="presOf" srcId="{90F23378-952C-42C2-B620-F2FF829EB963}" destId="{00B42D7C-E909-4369-A09F-F3CEED1D1A50}" srcOrd="0" destOrd="0" presId="urn:microsoft.com/office/officeart/2005/8/layout/chevron2"/>
    <dgm:cxn modelId="{2FA7293D-70DB-4894-BB57-C421FC3ED50C}" type="presParOf" srcId="{EE009306-DB8F-49D4-84FE-E98962BE437B}" destId="{EF0C1521-40CF-4746-9511-5EAFD5544ABE}" srcOrd="0" destOrd="0" presId="urn:microsoft.com/office/officeart/2005/8/layout/chevron2"/>
    <dgm:cxn modelId="{F36885E5-B2D0-4E50-A96D-3ED2FC0095E5}" type="presParOf" srcId="{EF0C1521-40CF-4746-9511-5EAFD5544ABE}" destId="{8B951DF8-671F-4E3F-8C0E-45F2E2C4D7F8}" srcOrd="0" destOrd="0" presId="urn:microsoft.com/office/officeart/2005/8/layout/chevron2"/>
    <dgm:cxn modelId="{B3A17EB2-1198-4B3E-8F1E-A511A446F88C}" type="presParOf" srcId="{EF0C1521-40CF-4746-9511-5EAFD5544ABE}" destId="{6A32A99A-6D0B-4281-B37D-F26B599CBEBD}" srcOrd="1" destOrd="0" presId="urn:microsoft.com/office/officeart/2005/8/layout/chevron2"/>
    <dgm:cxn modelId="{6BDEEB0D-6843-4248-8219-5D35184F66EF}" type="presParOf" srcId="{EE009306-DB8F-49D4-84FE-E98962BE437B}" destId="{4C4EC706-61DE-4ABF-8CB8-89DC12E720F0}" srcOrd="1" destOrd="0" presId="urn:microsoft.com/office/officeart/2005/8/layout/chevron2"/>
    <dgm:cxn modelId="{84A9BFCA-937F-4485-9D5E-3C723D55CEDD}" type="presParOf" srcId="{EE009306-DB8F-49D4-84FE-E98962BE437B}" destId="{7AC071BC-22F0-4F5D-B070-ADC2DBE31D1C}" srcOrd="2" destOrd="0" presId="urn:microsoft.com/office/officeart/2005/8/layout/chevron2"/>
    <dgm:cxn modelId="{26CAAFE4-ADEC-4844-9471-CEA8DC9EC12B}" type="presParOf" srcId="{7AC071BC-22F0-4F5D-B070-ADC2DBE31D1C}" destId="{00B42D7C-E909-4369-A09F-F3CEED1D1A50}" srcOrd="0" destOrd="0" presId="urn:microsoft.com/office/officeart/2005/8/layout/chevron2"/>
    <dgm:cxn modelId="{E0CF6B25-3628-4748-82E7-621F64CCEEC6}" type="presParOf" srcId="{7AC071BC-22F0-4F5D-B070-ADC2DBE31D1C}" destId="{5E80B081-13AF-4E66-9546-D6E27457FEAA}" srcOrd="1" destOrd="0" presId="urn:microsoft.com/office/officeart/2005/8/layout/chevron2"/>
    <dgm:cxn modelId="{5C19B4FB-5C70-42F5-B044-EDFFE3C561BF}" type="presParOf" srcId="{EE009306-DB8F-49D4-84FE-E98962BE437B}" destId="{D78CB34F-36D8-49FA-B68C-ED26708912DD}" srcOrd="3" destOrd="0" presId="urn:microsoft.com/office/officeart/2005/8/layout/chevron2"/>
    <dgm:cxn modelId="{507D022D-D7D9-4F41-8F06-E5385B392F9C}" type="presParOf" srcId="{EE009306-DB8F-49D4-84FE-E98962BE437B}" destId="{02953612-4BD3-429A-A69B-2AF732C0D745}" srcOrd="4" destOrd="0" presId="urn:microsoft.com/office/officeart/2005/8/layout/chevron2"/>
    <dgm:cxn modelId="{BAEA46CE-D101-46C3-AD70-352F72A51AD4}" type="presParOf" srcId="{02953612-4BD3-429A-A69B-2AF732C0D745}" destId="{0E657751-5CB8-4D61-8F21-8D753B55A18E}" srcOrd="0" destOrd="0" presId="urn:microsoft.com/office/officeart/2005/8/layout/chevron2"/>
    <dgm:cxn modelId="{88CF8BC7-7857-4A34-96A5-96FA891187E1}" type="presParOf" srcId="{02953612-4BD3-429A-A69B-2AF732C0D745}" destId="{806747B8-CEDC-4EC1-BB29-984EB18DABF9}" srcOrd="1" destOrd="0" presId="urn:microsoft.com/office/officeart/2005/8/layout/chevron2"/>
    <dgm:cxn modelId="{9BB31C98-1C8D-4E8A-BE6B-C83D6C65341E}" type="presParOf" srcId="{EE009306-DB8F-49D4-84FE-E98962BE437B}" destId="{8FFEA4F0-076C-4FF9-B91D-67FAE02F1135}" srcOrd="5" destOrd="0" presId="urn:microsoft.com/office/officeart/2005/8/layout/chevron2"/>
    <dgm:cxn modelId="{DED6A6FC-5C7A-4295-8CB2-B24FBBC1B846}" type="presParOf" srcId="{EE009306-DB8F-49D4-84FE-E98962BE437B}" destId="{A2134331-6A82-46DA-AB41-83CA3344734D}" srcOrd="6" destOrd="0" presId="urn:microsoft.com/office/officeart/2005/8/layout/chevron2"/>
    <dgm:cxn modelId="{D90FD316-1AE2-44E2-AD15-3F4FADBA8D89}" type="presParOf" srcId="{A2134331-6A82-46DA-AB41-83CA3344734D}" destId="{CEB95E30-9D57-4491-ACFF-B3A33280081E}" srcOrd="0" destOrd="0" presId="urn:microsoft.com/office/officeart/2005/8/layout/chevron2"/>
    <dgm:cxn modelId="{EAABF91D-9E8A-45D9-87CF-E84BA8211BA9}" type="presParOf" srcId="{A2134331-6A82-46DA-AB41-83CA3344734D}" destId="{956F03BE-8D44-4705-B295-2E528474F8A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584F0B-9397-45AA-BA41-2624939BC8B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A553354B-34E4-41F0-91BF-878EBF570D43}">
      <dgm:prSet phldrT="[Texto]"/>
      <dgm:spPr/>
      <dgm:t>
        <a:bodyPr/>
        <a:lstStyle/>
        <a:p>
          <a:r>
            <a:rPr lang="es-CL" dirty="0"/>
            <a:t>15 Cupos </a:t>
          </a:r>
        </a:p>
      </dgm:t>
    </dgm:pt>
    <dgm:pt modelId="{4072D2C4-7A7A-496D-B4AF-6C3341A7590A}" type="parTrans" cxnId="{C47CA096-083E-4ABC-AC45-A2DC8D29B283}">
      <dgm:prSet/>
      <dgm:spPr/>
      <dgm:t>
        <a:bodyPr/>
        <a:lstStyle/>
        <a:p>
          <a:endParaRPr lang="es-CL"/>
        </a:p>
      </dgm:t>
    </dgm:pt>
    <dgm:pt modelId="{DF00D5CB-6D01-4931-A19A-0033F070C54E}" type="sibTrans" cxnId="{C47CA096-083E-4ABC-AC45-A2DC8D29B283}">
      <dgm:prSet/>
      <dgm:spPr/>
      <dgm:t>
        <a:bodyPr/>
        <a:lstStyle/>
        <a:p>
          <a:endParaRPr lang="es-CL"/>
        </a:p>
      </dgm:t>
    </dgm:pt>
    <dgm:pt modelId="{C4B8BE1A-C38C-4027-8BF9-6D3E4586F8D1}">
      <dgm:prSet phldrT="[Texto]"/>
      <dgm:spPr/>
      <dgm:t>
        <a:bodyPr/>
        <a:lstStyle/>
        <a:p>
          <a:r>
            <a:rPr lang="es-CL" dirty="0"/>
            <a:t>Dirigido a</a:t>
          </a:r>
        </a:p>
        <a:p>
          <a:r>
            <a:rPr lang="es-CL" dirty="0"/>
            <a:t>Técnicos. </a:t>
          </a:r>
        </a:p>
      </dgm:t>
    </dgm:pt>
    <dgm:pt modelId="{BAAA29D2-931D-4530-9300-CF60312B5407}" type="parTrans" cxnId="{510BDE89-55EE-4DA7-B400-9721187A6A19}">
      <dgm:prSet/>
      <dgm:spPr/>
      <dgm:t>
        <a:bodyPr/>
        <a:lstStyle/>
        <a:p>
          <a:endParaRPr lang="es-CL"/>
        </a:p>
      </dgm:t>
    </dgm:pt>
    <dgm:pt modelId="{A1476A6A-2946-4A02-97BC-095FD63B193C}" type="sibTrans" cxnId="{510BDE89-55EE-4DA7-B400-9721187A6A19}">
      <dgm:prSet/>
      <dgm:spPr/>
      <dgm:t>
        <a:bodyPr/>
        <a:lstStyle/>
        <a:p>
          <a:endParaRPr lang="es-CL"/>
        </a:p>
      </dgm:t>
    </dgm:pt>
    <dgm:pt modelId="{84AC4ACB-8D0D-4E5D-BBBF-534046D7A735}">
      <dgm:prSet/>
      <dgm:spPr/>
      <dgm:t>
        <a:bodyPr/>
        <a:lstStyle/>
        <a:p>
          <a:r>
            <a:rPr lang="es-CL" dirty="0"/>
            <a:t>Ley </a:t>
          </a:r>
          <a:r>
            <a:rPr lang="es-CL" dirty="0" err="1"/>
            <a:t>N°18.834</a:t>
          </a:r>
          <a:endParaRPr lang="es-CL" dirty="0"/>
        </a:p>
      </dgm:t>
    </dgm:pt>
    <dgm:pt modelId="{F34D4EC8-17D6-4AC0-9A71-829AC232D952}" type="parTrans" cxnId="{58AA8570-A076-48D6-9A52-C86D87A42F20}">
      <dgm:prSet/>
      <dgm:spPr/>
      <dgm:t>
        <a:bodyPr/>
        <a:lstStyle/>
        <a:p>
          <a:endParaRPr lang="es-CL"/>
        </a:p>
      </dgm:t>
    </dgm:pt>
    <dgm:pt modelId="{ECDDE159-2E30-4B33-8978-80B32560D90F}" type="sibTrans" cxnId="{58AA8570-A076-48D6-9A52-C86D87A42F20}">
      <dgm:prSet/>
      <dgm:spPr/>
      <dgm:t>
        <a:bodyPr/>
        <a:lstStyle/>
        <a:p>
          <a:endParaRPr lang="es-CL"/>
        </a:p>
      </dgm:t>
    </dgm:pt>
    <dgm:pt modelId="{97C5A366-5CEB-4CB3-9F80-48FFCCECC13C}">
      <dgm:prSet/>
      <dgm:spPr/>
      <dgm:t>
        <a:bodyPr/>
        <a:lstStyle/>
        <a:p>
          <a:r>
            <a:rPr lang="es-CL" dirty="0"/>
            <a:t>Titulares y Contratas</a:t>
          </a:r>
        </a:p>
      </dgm:t>
    </dgm:pt>
    <dgm:pt modelId="{5A174E7C-7112-4F37-9581-521176C1FAEB}" type="parTrans" cxnId="{25E9317C-1776-4C3F-ADD9-6D0B2EF0BF94}">
      <dgm:prSet/>
      <dgm:spPr/>
      <dgm:t>
        <a:bodyPr/>
        <a:lstStyle/>
        <a:p>
          <a:endParaRPr lang="es-CL"/>
        </a:p>
      </dgm:t>
    </dgm:pt>
    <dgm:pt modelId="{29E86398-B439-473C-ABCA-EF98295767B5}" type="sibTrans" cxnId="{25E9317C-1776-4C3F-ADD9-6D0B2EF0BF94}">
      <dgm:prSet/>
      <dgm:spPr/>
      <dgm:t>
        <a:bodyPr/>
        <a:lstStyle/>
        <a:p>
          <a:endParaRPr lang="es-CL"/>
        </a:p>
      </dgm:t>
    </dgm:pt>
    <dgm:pt modelId="{C2E8FFB8-D398-40AB-90A6-5E2559FC6EA5}" type="pres">
      <dgm:prSet presAssocID="{96584F0B-9397-45AA-BA41-2624939BC8B2}" presName="CompostProcess" presStyleCnt="0">
        <dgm:presLayoutVars>
          <dgm:dir/>
          <dgm:resizeHandles val="exact"/>
        </dgm:presLayoutVars>
      </dgm:prSet>
      <dgm:spPr/>
    </dgm:pt>
    <dgm:pt modelId="{DF115BC9-7365-4412-B129-BD1F3CE6F27D}" type="pres">
      <dgm:prSet presAssocID="{96584F0B-9397-45AA-BA41-2624939BC8B2}" presName="arrow" presStyleLbl="bgShp" presStyleIdx="0" presStyleCnt="1"/>
      <dgm:spPr/>
    </dgm:pt>
    <dgm:pt modelId="{1EB185CB-549C-42AF-A2B0-DE3F638E6A38}" type="pres">
      <dgm:prSet presAssocID="{96584F0B-9397-45AA-BA41-2624939BC8B2}" presName="linearProcess" presStyleCnt="0"/>
      <dgm:spPr/>
    </dgm:pt>
    <dgm:pt modelId="{CDB0C1E5-5D9E-4E26-9BE8-4E453C20D8A1}" type="pres">
      <dgm:prSet presAssocID="{A553354B-34E4-41F0-91BF-878EBF570D43}" presName="textNode" presStyleLbl="node1" presStyleIdx="0" presStyleCnt="4" custLinFactX="-15277" custLinFactNeighborX="-100000">
        <dgm:presLayoutVars>
          <dgm:bulletEnabled val="1"/>
        </dgm:presLayoutVars>
      </dgm:prSet>
      <dgm:spPr/>
    </dgm:pt>
    <dgm:pt modelId="{175F6B31-404E-41D8-B5A1-EA6685665547}" type="pres">
      <dgm:prSet presAssocID="{DF00D5CB-6D01-4931-A19A-0033F070C54E}" presName="sibTrans" presStyleCnt="0"/>
      <dgm:spPr/>
    </dgm:pt>
    <dgm:pt modelId="{213E5660-5DA2-4F68-B9F2-2C572ABD3918}" type="pres">
      <dgm:prSet presAssocID="{C4B8BE1A-C38C-4027-8BF9-6D3E4586F8D1}" presName="textNode" presStyleLbl="node1" presStyleIdx="1" presStyleCnt="4">
        <dgm:presLayoutVars>
          <dgm:bulletEnabled val="1"/>
        </dgm:presLayoutVars>
      </dgm:prSet>
      <dgm:spPr/>
    </dgm:pt>
    <dgm:pt modelId="{B05D8DE6-7C56-4777-BD46-064100B44839}" type="pres">
      <dgm:prSet presAssocID="{A1476A6A-2946-4A02-97BC-095FD63B193C}" presName="sibTrans" presStyleCnt="0"/>
      <dgm:spPr/>
    </dgm:pt>
    <dgm:pt modelId="{CDC5EFF0-E082-4020-A1E9-A667958E241E}" type="pres">
      <dgm:prSet presAssocID="{97C5A366-5CEB-4CB3-9F80-48FFCCECC13C}" presName="textNode" presStyleLbl="node1" presStyleIdx="2" presStyleCnt="4" custLinFactNeighborX="-44910">
        <dgm:presLayoutVars>
          <dgm:bulletEnabled val="1"/>
        </dgm:presLayoutVars>
      </dgm:prSet>
      <dgm:spPr/>
    </dgm:pt>
    <dgm:pt modelId="{2C202EDB-6776-4696-AA53-DB6112E63CAD}" type="pres">
      <dgm:prSet presAssocID="{29E86398-B439-473C-ABCA-EF98295767B5}" presName="sibTrans" presStyleCnt="0"/>
      <dgm:spPr/>
    </dgm:pt>
    <dgm:pt modelId="{748A1447-CF22-42A5-863D-A2496716B8C9}" type="pres">
      <dgm:prSet presAssocID="{84AC4ACB-8D0D-4E5D-BBBF-534046D7A735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69C66263-17C8-4B92-A04C-48BDF68DED41}" type="presOf" srcId="{84AC4ACB-8D0D-4E5D-BBBF-534046D7A735}" destId="{748A1447-CF22-42A5-863D-A2496716B8C9}" srcOrd="0" destOrd="0" presId="urn:microsoft.com/office/officeart/2005/8/layout/hProcess9"/>
    <dgm:cxn modelId="{58AA8570-A076-48D6-9A52-C86D87A42F20}" srcId="{96584F0B-9397-45AA-BA41-2624939BC8B2}" destId="{84AC4ACB-8D0D-4E5D-BBBF-534046D7A735}" srcOrd="3" destOrd="0" parTransId="{F34D4EC8-17D6-4AC0-9A71-829AC232D952}" sibTransId="{ECDDE159-2E30-4B33-8978-80B32560D90F}"/>
    <dgm:cxn modelId="{A0BA3A74-9A5E-4B57-B808-45696421066D}" type="presOf" srcId="{C4B8BE1A-C38C-4027-8BF9-6D3E4586F8D1}" destId="{213E5660-5DA2-4F68-B9F2-2C572ABD3918}" srcOrd="0" destOrd="0" presId="urn:microsoft.com/office/officeart/2005/8/layout/hProcess9"/>
    <dgm:cxn modelId="{25E9317C-1776-4C3F-ADD9-6D0B2EF0BF94}" srcId="{96584F0B-9397-45AA-BA41-2624939BC8B2}" destId="{97C5A366-5CEB-4CB3-9F80-48FFCCECC13C}" srcOrd="2" destOrd="0" parTransId="{5A174E7C-7112-4F37-9581-521176C1FAEB}" sibTransId="{29E86398-B439-473C-ABCA-EF98295767B5}"/>
    <dgm:cxn modelId="{510BDE89-55EE-4DA7-B400-9721187A6A19}" srcId="{96584F0B-9397-45AA-BA41-2624939BC8B2}" destId="{C4B8BE1A-C38C-4027-8BF9-6D3E4586F8D1}" srcOrd="1" destOrd="0" parTransId="{BAAA29D2-931D-4530-9300-CF60312B5407}" sibTransId="{A1476A6A-2946-4A02-97BC-095FD63B193C}"/>
    <dgm:cxn modelId="{CF707196-EE00-4F44-AB05-751F768C6D0B}" type="presOf" srcId="{96584F0B-9397-45AA-BA41-2624939BC8B2}" destId="{C2E8FFB8-D398-40AB-90A6-5E2559FC6EA5}" srcOrd="0" destOrd="0" presId="urn:microsoft.com/office/officeart/2005/8/layout/hProcess9"/>
    <dgm:cxn modelId="{C47CA096-083E-4ABC-AC45-A2DC8D29B283}" srcId="{96584F0B-9397-45AA-BA41-2624939BC8B2}" destId="{A553354B-34E4-41F0-91BF-878EBF570D43}" srcOrd="0" destOrd="0" parTransId="{4072D2C4-7A7A-496D-B4AF-6C3341A7590A}" sibTransId="{DF00D5CB-6D01-4931-A19A-0033F070C54E}"/>
    <dgm:cxn modelId="{AC4EE99C-5772-44AA-AD0F-6ABC897D77AD}" type="presOf" srcId="{A553354B-34E4-41F0-91BF-878EBF570D43}" destId="{CDB0C1E5-5D9E-4E26-9BE8-4E453C20D8A1}" srcOrd="0" destOrd="0" presId="urn:microsoft.com/office/officeart/2005/8/layout/hProcess9"/>
    <dgm:cxn modelId="{D51676E3-5917-4C77-8D0F-009127809D9A}" type="presOf" srcId="{97C5A366-5CEB-4CB3-9F80-48FFCCECC13C}" destId="{CDC5EFF0-E082-4020-A1E9-A667958E241E}" srcOrd="0" destOrd="0" presId="urn:microsoft.com/office/officeart/2005/8/layout/hProcess9"/>
    <dgm:cxn modelId="{19FC01F8-BA66-4C53-9C5F-09E2B49B63A1}" type="presParOf" srcId="{C2E8FFB8-D398-40AB-90A6-5E2559FC6EA5}" destId="{DF115BC9-7365-4412-B129-BD1F3CE6F27D}" srcOrd="0" destOrd="0" presId="urn:microsoft.com/office/officeart/2005/8/layout/hProcess9"/>
    <dgm:cxn modelId="{8505D259-E55D-4821-A6C9-EB6299B91E8B}" type="presParOf" srcId="{C2E8FFB8-D398-40AB-90A6-5E2559FC6EA5}" destId="{1EB185CB-549C-42AF-A2B0-DE3F638E6A38}" srcOrd="1" destOrd="0" presId="urn:microsoft.com/office/officeart/2005/8/layout/hProcess9"/>
    <dgm:cxn modelId="{D1B7FC38-FB35-4958-8F15-A8CB02986C03}" type="presParOf" srcId="{1EB185CB-549C-42AF-A2B0-DE3F638E6A38}" destId="{CDB0C1E5-5D9E-4E26-9BE8-4E453C20D8A1}" srcOrd="0" destOrd="0" presId="urn:microsoft.com/office/officeart/2005/8/layout/hProcess9"/>
    <dgm:cxn modelId="{209FD005-61FC-4269-AE13-A8F4590E1EFD}" type="presParOf" srcId="{1EB185CB-549C-42AF-A2B0-DE3F638E6A38}" destId="{175F6B31-404E-41D8-B5A1-EA6685665547}" srcOrd="1" destOrd="0" presId="urn:microsoft.com/office/officeart/2005/8/layout/hProcess9"/>
    <dgm:cxn modelId="{50FAF8FE-05BD-4FDE-ABD4-FE1ED040DDFD}" type="presParOf" srcId="{1EB185CB-549C-42AF-A2B0-DE3F638E6A38}" destId="{213E5660-5DA2-4F68-B9F2-2C572ABD3918}" srcOrd="2" destOrd="0" presId="urn:microsoft.com/office/officeart/2005/8/layout/hProcess9"/>
    <dgm:cxn modelId="{72940B5C-A21E-4F09-B49A-13D57E5BFECF}" type="presParOf" srcId="{1EB185CB-549C-42AF-A2B0-DE3F638E6A38}" destId="{B05D8DE6-7C56-4777-BD46-064100B44839}" srcOrd="3" destOrd="0" presId="urn:microsoft.com/office/officeart/2005/8/layout/hProcess9"/>
    <dgm:cxn modelId="{71C9181D-60FB-4BF2-BB8E-5744C3FCC33B}" type="presParOf" srcId="{1EB185CB-549C-42AF-A2B0-DE3F638E6A38}" destId="{CDC5EFF0-E082-4020-A1E9-A667958E241E}" srcOrd="4" destOrd="0" presId="urn:microsoft.com/office/officeart/2005/8/layout/hProcess9"/>
    <dgm:cxn modelId="{55C05851-A60B-4B15-AC49-5A2F585B2BA6}" type="presParOf" srcId="{1EB185CB-549C-42AF-A2B0-DE3F638E6A38}" destId="{2C202EDB-6776-4696-AA53-DB6112E63CAD}" srcOrd="5" destOrd="0" presId="urn:microsoft.com/office/officeart/2005/8/layout/hProcess9"/>
    <dgm:cxn modelId="{E0225482-23C7-4C94-A3EB-9B0A32345B04}" type="presParOf" srcId="{1EB185CB-549C-42AF-A2B0-DE3F638E6A38}" destId="{748A1447-CF22-42A5-863D-A2496716B8C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215465-226F-4323-A79C-3178D30D0BD0}" type="doc">
      <dgm:prSet loTypeId="urn:microsoft.com/office/officeart/2005/8/layout/vList3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s-CL"/>
        </a:p>
      </dgm:t>
    </dgm:pt>
    <dgm:pt modelId="{CF9DE97B-D9CA-4E5E-93FA-E68B13B06ECB}">
      <dgm:prSet phldrT="[Texto]"/>
      <dgm:spPr/>
      <dgm:t>
        <a:bodyPr/>
        <a:lstStyle/>
        <a:p>
          <a:r>
            <a:rPr lang="es-CL" dirty="0"/>
            <a:t>ASISTENCIA</a:t>
          </a:r>
        </a:p>
        <a:p>
          <a:r>
            <a:rPr lang="es-CL" dirty="0"/>
            <a:t>100%</a:t>
          </a:r>
        </a:p>
      </dgm:t>
    </dgm:pt>
    <dgm:pt modelId="{86AF49E6-50E2-4759-988E-D72798DEEED8}" type="parTrans" cxnId="{B5E74956-2D63-4441-99CD-3653726BE683}">
      <dgm:prSet/>
      <dgm:spPr/>
      <dgm:t>
        <a:bodyPr/>
        <a:lstStyle/>
        <a:p>
          <a:endParaRPr lang="es-CL"/>
        </a:p>
      </dgm:t>
    </dgm:pt>
    <dgm:pt modelId="{944CBB6F-C2C2-4E7C-97FE-63566B739DC0}" type="sibTrans" cxnId="{B5E74956-2D63-4441-99CD-3653726BE683}">
      <dgm:prSet/>
      <dgm:spPr/>
      <dgm:t>
        <a:bodyPr/>
        <a:lstStyle/>
        <a:p>
          <a:endParaRPr lang="es-CL"/>
        </a:p>
      </dgm:t>
    </dgm:pt>
    <dgm:pt modelId="{90F23378-952C-42C2-B620-F2FF829EB963}">
      <dgm:prSet phldrT="[Texto]"/>
      <dgm:spPr/>
      <dgm:t>
        <a:bodyPr/>
        <a:lstStyle/>
        <a:p>
          <a:r>
            <a:rPr lang="es-CL" dirty="0"/>
            <a:t>EVALUACIÓN FINAL</a:t>
          </a:r>
        </a:p>
      </dgm:t>
    </dgm:pt>
    <dgm:pt modelId="{847950FF-8D4B-4470-97D5-C23ABB5EDAB6}" type="parTrans" cxnId="{BFC29CA6-8E11-41F5-B925-C62AF1431548}">
      <dgm:prSet/>
      <dgm:spPr/>
      <dgm:t>
        <a:bodyPr/>
        <a:lstStyle/>
        <a:p>
          <a:endParaRPr lang="es-CL"/>
        </a:p>
      </dgm:t>
    </dgm:pt>
    <dgm:pt modelId="{E1BD6DC7-B553-4C12-94D5-FDC138FA4F44}" type="sibTrans" cxnId="{BFC29CA6-8E11-41F5-B925-C62AF1431548}">
      <dgm:prSet/>
      <dgm:spPr/>
      <dgm:t>
        <a:bodyPr/>
        <a:lstStyle/>
        <a:p>
          <a:endParaRPr lang="es-CL"/>
        </a:p>
      </dgm:t>
    </dgm:pt>
    <dgm:pt modelId="{4C3E7BED-2863-4241-89BB-E513C5661E58}" type="pres">
      <dgm:prSet presAssocID="{A5215465-226F-4323-A79C-3178D30D0BD0}" presName="linearFlow" presStyleCnt="0">
        <dgm:presLayoutVars>
          <dgm:dir/>
          <dgm:resizeHandles val="exact"/>
        </dgm:presLayoutVars>
      </dgm:prSet>
      <dgm:spPr/>
    </dgm:pt>
    <dgm:pt modelId="{166A096E-02EC-4A55-AB9A-F59B8032FC1F}" type="pres">
      <dgm:prSet presAssocID="{CF9DE97B-D9CA-4E5E-93FA-E68B13B06ECB}" presName="composite" presStyleCnt="0"/>
      <dgm:spPr/>
    </dgm:pt>
    <dgm:pt modelId="{A04E7C04-EE68-4504-BCC1-3418E75883CB}" type="pres">
      <dgm:prSet presAssocID="{CF9DE97B-D9CA-4E5E-93FA-E68B13B06ECB}" presName="imgShp" presStyleLbl="fgImgPlace1" presStyleIdx="0" presStyleCnt="2"/>
      <dgm:spPr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</dgm:spPr>
    </dgm:pt>
    <dgm:pt modelId="{3C698CD3-D42B-4076-92C1-BC7EC6C6ADAA}" type="pres">
      <dgm:prSet presAssocID="{CF9DE97B-D9CA-4E5E-93FA-E68B13B06ECB}" presName="txShp" presStyleLbl="node1" presStyleIdx="0" presStyleCnt="2">
        <dgm:presLayoutVars>
          <dgm:bulletEnabled val="1"/>
        </dgm:presLayoutVars>
      </dgm:prSet>
      <dgm:spPr/>
    </dgm:pt>
    <dgm:pt modelId="{EF8D90E2-4909-4A3F-83E1-3AA191AA065F}" type="pres">
      <dgm:prSet presAssocID="{944CBB6F-C2C2-4E7C-97FE-63566B739DC0}" presName="spacing" presStyleCnt="0"/>
      <dgm:spPr/>
    </dgm:pt>
    <dgm:pt modelId="{0169F3A0-D7A4-4C93-85CC-7027A531841A}" type="pres">
      <dgm:prSet presAssocID="{90F23378-952C-42C2-B620-F2FF829EB963}" presName="composite" presStyleCnt="0"/>
      <dgm:spPr/>
    </dgm:pt>
    <dgm:pt modelId="{F2811010-BCD2-437D-84EB-7876BFBB0D40}" type="pres">
      <dgm:prSet presAssocID="{90F23378-952C-42C2-B620-F2FF829EB963}" presName="imgShp" presStyleLbl="fgImgPlace1" presStyleIdx="1" presStyleCnt="2"/>
      <dgm:spPr>
        <a:blipFill rotWithShape="1">
          <a:blip xmlns:r="http://schemas.openxmlformats.org/officeDocument/2006/relationships" r:embed="rId2"/>
          <a:srcRect/>
          <a:stretch>
            <a:fillRect t="-4000" b="-4000"/>
          </a:stretch>
        </a:blipFill>
      </dgm:spPr>
    </dgm:pt>
    <dgm:pt modelId="{7462E29C-EB41-4891-8ACF-5688F47B7BB5}" type="pres">
      <dgm:prSet presAssocID="{90F23378-952C-42C2-B620-F2FF829EB963}" presName="txShp" presStyleLbl="node1" presStyleIdx="1" presStyleCnt="2">
        <dgm:presLayoutVars>
          <dgm:bulletEnabled val="1"/>
        </dgm:presLayoutVars>
      </dgm:prSet>
      <dgm:spPr/>
    </dgm:pt>
  </dgm:ptLst>
  <dgm:cxnLst>
    <dgm:cxn modelId="{B5E74956-2D63-4441-99CD-3653726BE683}" srcId="{A5215465-226F-4323-A79C-3178D30D0BD0}" destId="{CF9DE97B-D9CA-4E5E-93FA-E68B13B06ECB}" srcOrd="0" destOrd="0" parTransId="{86AF49E6-50E2-4759-988E-D72798DEEED8}" sibTransId="{944CBB6F-C2C2-4E7C-97FE-63566B739DC0}"/>
    <dgm:cxn modelId="{BFD2E179-B493-4902-9D82-EAC5250D1FFF}" type="presOf" srcId="{A5215465-226F-4323-A79C-3178D30D0BD0}" destId="{4C3E7BED-2863-4241-89BB-E513C5661E58}" srcOrd="0" destOrd="0" presId="urn:microsoft.com/office/officeart/2005/8/layout/vList3"/>
    <dgm:cxn modelId="{2E391A7D-0812-4D68-80B0-032E96A44F95}" type="presOf" srcId="{CF9DE97B-D9CA-4E5E-93FA-E68B13B06ECB}" destId="{3C698CD3-D42B-4076-92C1-BC7EC6C6ADAA}" srcOrd="0" destOrd="0" presId="urn:microsoft.com/office/officeart/2005/8/layout/vList3"/>
    <dgm:cxn modelId="{8E651A95-A43D-4FEA-942C-5FD96458F623}" type="presOf" srcId="{90F23378-952C-42C2-B620-F2FF829EB963}" destId="{7462E29C-EB41-4891-8ACF-5688F47B7BB5}" srcOrd="0" destOrd="0" presId="urn:microsoft.com/office/officeart/2005/8/layout/vList3"/>
    <dgm:cxn modelId="{BFC29CA6-8E11-41F5-B925-C62AF1431548}" srcId="{A5215465-226F-4323-A79C-3178D30D0BD0}" destId="{90F23378-952C-42C2-B620-F2FF829EB963}" srcOrd="1" destOrd="0" parTransId="{847950FF-8D4B-4470-97D5-C23ABB5EDAB6}" sibTransId="{E1BD6DC7-B553-4C12-94D5-FDC138FA4F44}"/>
    <dgm:cxn modelId="{8700C8F0-FE5B-4F8B-BB2A-54917A9512A1}" type="presParOf" srcId="{4C3E7BED-2863-4241-89BB-E513C5661E58}" destId="{166A096E-02EC-4A55-AB9A-F59B8032FC1F}" srcOrd="0" destOrd="0" presId="urn:microsoft.com/office/officeart/2005/8/layout/vList3"/>
    <dgm:cxn modelId="{BC5290C1-08AE-4B99-BE12-B147C829EFBE}" type="presParOf" srcId="{166A096E-02EC-4A55-AB9A-F59B8032FC1F}" destId="{A04E7C04-EE68-4504-BCC1-3418E75883CB}" srcOrd="0" destOrd="0" presId="urn:microsoft.com/office/officeart/2005/8/layout/vList3"/>
    <dgm:cxn modelId="{1D431268-AB64-4E38-8446-CE61EDF26F99}" type="presParOf" srcId="{166A096E-02EC-4A55-AB9A-F59B8032FC1F}" destId="{3C698CD3-D42B-4076-92C1-BC7EC6C6ADAA}" srcOrd="1" destOrd="0" presId="urn:microsoft.com/office/officeart/2005/8/layout/vList3"/>
    <dgm:cxn modelId="{1001CB8C-9FF1-4ABB-BAB9-5DF2B9DAD9C8}" type="presParOf" srcId="{4C3E7BED-2863-4241-89BB-E513C5661E58}" destId="{EF8D90E2-4909-4A3F-83E1-3AA191AA065F}" srcOrd="1" destOrd="0" presId="urn:microsoft.com/office/officeart/2005/8/layout/vList3"/>
    <dgm:cxn modelId="{5BD43694-B253-4FF7-9BEF-148291A4CDA1}" type="presParOf" srcId="{4C3E7BED-2863-4241-89BB-E513C5661E58}" destId="{0169F3A0-D7A4-4C93-85CC-7027A531841A}" srcOrd="2" destOrd="0" presId="urn:microsoft.com/office/officeart/2005/8/layout/vList3"/>
    <dgm:cxn modelId="{A3C73138-98E4-4B2B-84CB-73691B97D847}" type="presParOf" srcId="{0169F3A0-D7A4-4C93-85CC-7027A531841A}" destId="{F2811010-BCD2-437D-84EB-7876BFBB0D40}" srcOrd="0" destOrd="0" presId="urn:microsoft.com/office/officeart/2005/8/layout/vList3"/>
    <dgm:cxn modelId="{C089BDDE-DE72-44B4-8FB8-98A4111E100E}" type="presParOf" srcId="{0169F3A0-D7A4-4C93-85CC-7027A531841A}" destId="{7462E29C-EB41-4891-8ACF-5688F47B7BB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01ACE7-13A3-4575-A318-9CA18014A937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601A7279-6C52-4E33-9911-9DB0B61E8BB0}">
      <dgm:prSet phldrT="[Texto]"/>
      <dgm:spPr/>
      <dgm:t>
        <a:bodyPr/>
        <a:lstStyle/>
        <a:p>
          <a:r>
            <a:rPr lang="es-CL" b="1" dirty="0">
              <a:solidFill>
                <a:schemeClr val="bg1"/>
              </a:solidFill>
            </a:rPr>
            <a:t>Los interesados favor  enviar correo de postulación a:</a:t>
          </a:r>
        </a:p>
        <a:p>
          <a:r>
            <a:rPr lang="es-CL" b="1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natalia.gutierrez@samu.cl</a:t>
          </a:r>
          <a:endParaRPr lang="es-CL" b="1" dirty="0">
            <a:solidFill>
              <a:schemeClr val="bg1"/>
            </a:solidFill>
          </a:endParaRPr>
        </a:p>
        <a:p>
          <a:r>
            <a:rPr lang="es-CL" b="1" dirty="0">
              <a:solidFill>
                <a:schemeClr val="bg1"/>
              </a:solidFill>
            </a:rPr>
            <a:t>Adjuntando ficha de Inscripción y carta de compromiso.</a:t>
          </a:r>
        </a:p>
      </dgm:t>
    </dgm:pt>
    <dgm:pt modelId="{1CEAC345-443A-4A73-A3D9-1CD650C97F9D}" type="parTrans" cxnId="{3313B51E-C890-4645-BCF1-DAE09334C9EB}">
      <dgm:prSet/>
      <dgm:spPr/>
      <dgm:t>
        <a:bodyPr/>
        <a:lstStyle/>
        <a:p>
          <a:endParaRPr lang="es-CL"/>
        </a:p>
      </dgm:t>
    </dgm:pt>
    <dgm:pt modelId="{E41CD2B5-6E98-441A-BEBA-5C428A59E468}" type="sibTrans" cxnId="{3313B51E-C890-4645-BCF1-DAE09334C9EB}">
      <dgm:prSet/>
      <dgm:spPr/>
      <dgm:t>
        <a:bodyPr/>
        <a:lstStyle/>
        <a:p>
          <a:endParaRPr lang="es-CL"/>
        </a:p>
      </dgm:t>
    </dgm:pt>
    <dgm:pt modelId="{0692AEBB-3B8C-4EA1-B040-093A8933ECB6}">
      <dgm:prSet phldrT="[Texto]"/>
      <dgm:spPr/>
      <dgm:t>
        <a:bodyPr/>
        <a:lstStyle/>
        <a:p>
          <a:r>
            <a:rPr lang="es-CL" b="1" dirty="0"/>
            <a:t>Plazo de recepción de postulación hasta el día 09 de septiembre del 2019 </a:t>
          </a:r>
        </a:p>
      </dgm:t>
    </dgm:pt>
    <dgm:pt modelId="{3BD52AB1-CE78-4A7A-9291-F2128B95B12D}" type="parTrans" cxnId="{7E849E85-1DCE-47C4-83B2-7C7E0971593F}">
      <dgm:prSet/>
      <dgm:spPr/>
      <dgm:t>
        <a:bodyPr/>
        <a:lstStyle/>
        <a:p>
          <a:endParaRPr lang="es-CL"/>
        </a:p>
      </dgm:t>
    </dgm:pt>
    <dgm:pt modelId="{A44BFBBA-07B9-4AC9-BD6B-C56445C81299}" type="sibTrans" cxnId="{7E849E85-1DCE-47C4-83B2-7C7E0971593F}">
      <dgm:prSet/>
      <dgm:spPr/>
      <dgm:t>
        <a:bodyPr/>
        <a:lstStyle/>
        <a:p>
          <a:endParaRPr lang="es-CL"/>
        </a:p>
      </dgm:t>
    </dgm:pt>
    <dgm:pt modelId="{E9F9A170-7639-42B9-8E4F-D30CB0AAC9DD}">
      <dgm:prSet phldrT="[Texto]"/>
      <dgm:spPr/>
      <dgm:t>
        <a:bodyPr/>
        <a:lstStyle/>
        <a:p>
          <a:r>
            <a:rPr lang="es-CL" b="1"/>
            <a:t>La confirmación de selección será vía correo electrónico el día 10 de septiembre del 2019</a:t>
          </a:r>
          <a:endParaRPr lang="es-CL" dirty="0"/>
        </a:p>
      </dgm:t>
    </dgm:pt>
    <dgm:pt modelId="{01AB9351-E1AB-43B8-B6E5-E8D01032F5EF}" type="parTrans" cxnId="{033B0340-15A1-40BD-8CDE-9351E53A3CC3}">
      <dgm:prSet/>
      <dgm:spPr/>
      <dgm:t>
        <a:bodyPr/>
        <a:lstStyle/>
        <a:p>
          <a:endParaRPr lang="es-CL"/>
        </a:p>
      </dgm:t>
    </dgm:pt>
    <dgm:pt modelId="{B04C1765-92D2-4AA0-B4A9-8B005BACC395}" type="sibTrans" cxnId="{033B0340-15A1-40BD-8CDE-9351E53A3CC3}">
      <dgm:prSet/>
      <dgm:spPr/>
      <dgm:t>
        <a:bodyPr/>
        <a:lstStyle/>
        <a:p>
          <a:endParaRPr lang="es-CL"/>
        </a:p>
      </dgm:t>
    </dgm:pt>
    <dgm:pt modelId="{DED6F53D-3DEC-40DC-A622-C14CF65059F0}" type="pres">
      <dgm:prSet presAssocID="{3201ACE7-13A3-4575-A318-9CA18014A937}" presName="Name0" presStyleCnt="0">
        <dgm:presLayoutVars>
          <dgm:dir/>
          <dgm:resizeHandles val="exact"/>
        </dgm:presLayoutVars>
      </dgm:prSet>
      <dgm:spPr/>
    </dgm:pt>
    <dgm:pt modelId="{7E5EE685-5F3F-4A07-8E52-7DF0924BA077}" type="pres">
      <dgm:prSet presAssocID="{3201ACE7-13A3-4575-A318-9CA18014A937}" presName="fgShape" presStyleLbl="fgShp" presStyleIdx="0" presStyleCnt="1" custScaleX="106427"/>
      <dgm:spPr/>
    </dgm:pt>
    <dgm:pt modelId="{BA909DB3-2456-483C-95D6-98E408383701}" type="pres">
      <dgm:prSet presAssocID="{3201ACE7-13A3-4575-A318-9CA18014A937}" presName="linComp" presStyleCnt="0"/>
      <dgm:spPr/>
    </dgm:pt>
    <dgm:pt modelId="{09874A98-0417-424B-8066-DEC13FE0F636}" type="pres">
      <dgm:prSet presAssocID="{601A7279-6C52-4E33-9911-9DB0B61E8BB0}" presName="compNode" presStyleCnt="0"/>
      <dgm:spPr/>
    </dgm:pt>
    <dgm:pt modelId="{29246711-1BFA-456B-A647-75FAB5CD3799}" type="pres">
      <dgm:prSet presAssocID="{601A7279-6C52-4E33-9911-9DB0B61E8BB0}" presName="bkgdShape" presStyleLbl="node1" presStyleIdx="0" presStyleCnt="3"/>
      <dgm:spPr/>
    </dgm:pt>
    <dgm:pt modelId="{F475A6C5-72F4-4076-8086-F8C8FA30B8F6}" type="pres">
      <dgm:prSet presAssocID="{601A7279-6C52-4E33-9911-9DB0B61E8BB0}" presName="nodeTx" presStyleLbl="node1" presStyleIdx="0" presStyleCnt="3">
        <dgm:presLayoutVars>
          <dgm:bulletEnabled val="1"/>
        </dgm:presLayoutVars>
      </dgm:prSet>
      <dgm:spPr/>
    </dgm:pt>
    <dgm:pt modelId="{934F5759-BB33-4320-BF8A-7B2C8E32DBF3}" type="pres">
      <dgm:prSet presAssocID="{601A7279-6C52-4E33-9911-9DB0B61E8BB0}" presName="invisiNode" presStyleLbl="node1" presStyleIdx="0" presStyleCnt="3"/>
      <dgm:spPr/>
    </dgm:pt>
    <dgm:pt modelId="{212D430A-1022-48B2-A0DF-FF012F40B249}" type="pres">
      <dgm:prSet presAssocID="{601A7279-6C52-4E33-9911-9DB0B61E8BB0}" presName="imagNode" presStyleLbl="fgImgPlace1" presStyleIdx="0" presStyleCnt="3"/>
      <dgm:spPr>
        <a:blipFill rotWithShape="1">
          <a:blip xmlns:r="http://schemas.openxmlformats.org/officeDocument/2006/relationships" r:embed="rId2"/>
          <a:srcRect/>
          <a:stretch>
            <a:fillRect l="-34000" r="-34000"/>
          </a:stretch>
        </a:blipFill>
      </dgm:spPr>
    </dgm:pt>
    <dgm:pt modelId="{14C58D7A-BACE-41B4-9F21-DE91CF808811}" type="pres">
      <dgm:prSet presAssocID="{E41CD2B5-6E98-441A-BEBA-5C428A59E468}" presName="sibTrans" presStyleLbl="sibTrans2D1" presStyleIdx="0" presStyleCnt="0"/>
      <dgm:spPr/>
    </dgm:pt>
    <dgm:pt modelId="{EA23BAAC-FB41-4315-977E-56FF21F71C4F}" type="pres">
      <dgm:prSet presAssocID="{0692AEBB-3B8C-4EA1-B040-093A8933ECB6}" presName="compNode" presStyleCnt="0"/>
      <dgm:spPr/>
    </dgm:pt>
    <dgm:pt modelId="{C284DDB9-D4A5-4658-8F26-FEB724B1E9AD}" type="pres">
      <dgm:prSet presAssocID="{0692AEBB-3B8C-4EA1-B040-093A8933ECB6}" presName="bkgdShape" presStyleLbl="node1" presStyleIdx="1" presStyleCnt="3"/>
      <dgm:spPr/>
    </dgm:pt>
    <dgm:pt modelId="{824792EB-8BE1-4FB1-AD6E-FC80D0731914}" type="pres">
      <dgm:prSet presAssocID="{0692AEBB-3B8C-4EA1-B040-093A8933ECB6}" presName="nodeTx" presStyleLbl="node1" presStyleIdx="1" presStyleCnt="3">
        <dgm:presLayoutVars>
          <dgm:bulletEnabled val="1"/>
        </dgm:presLayoutVars>
      </dgm:prSet>
      <dgm:spPr/>
    </dgm:pt>
    <dgm:pt modelId="{615C18E4-69AE-43D7-9DB5-E227C195AD38}" type="pres">
      <dgm:prSet presAssocID="{0692AEBB-3B8C-4EA1-B040-093A8933ECB6}" presName="invisiNode" presStyleLbl="node1" presStyleIdx="1" presStyleCnt="3"/>
      <dgm:spPr/>
    </dgm:pt>
    <dgm:pt modelId="{004F1C4E-2029-4D9F-97CC-FB518C04C031}" type="pres">
      <dgm:prSet presAssocID="{0692AEBB-3B8C-4EA1-B040-093A8933ECB6}" presName="imagNode" presStyleLbl="fgImgPlace1" presStyleIdx="1" presStyleCnt="3"/>
      <dgm:spPr>
        <a:blipFill rotWithShape="1">
          <a:blip xmlns:r="http://schemas.openxmlformats.org/officeDocument/2006/relationships" r:embed="rId3"/>
          <a:srcRect/>
          <a:stretch>
            <a:fillRect l="-8000" r="-8000"/>
          </a:stretch>
        </a:blipFill>
      </dgm:spPr>
    </dgm:pt>
    <dgm:pt modelId="{A3457157-0C0D-444A-A617-041FF5379A74}" type="pres">
      <dgm:prSet presAssocID="{A44BFBBA-07B9-4AC9-BD6B-C56445C81299}" presName="sibTrans" presStyleLbl="sibTrans2D1" presStyleIdx="0" presStyleCnt="0"/>
      <dgm:spPr/>
    </dgm:pt>
    <dgm:pt modelId="{31E8B90D-2C58-4E6C-AFDB-BECC4ABE97F9}" type="pres">
      <dgm:prSet presAssocID="{E9F9A170-7639-42B9-8E4F-D30CB0AAC9DD}" presName="compNode" presStyleCnt="0"/>
      <dgm:spPr/>
    </dgm:pt>
    <dgm:pt modelId="{0A1B08F5-B826-4036-A966-3FAEEA23ECDD}" type="pres">
      <dgm:prSet presAssocID="{E9F9A170-7639-42B9-8E4F-D30CB0AAC9DD}" presName="bkgdShape" presStyleLbl="node1" presStyleIdx="2" presStyleCnt="3" custLinFactNeighborX="-252" custLinFactNeighborY="464"/>
      <dgm:spPr/>
    </dgm:pt>
    <dgm:pt modelId="{D6C3A80F-E0F2-4381-8B49-A3D36A1014D5}" type="pres">
      <dgm:prSet presAssocID="{E9F9A170-7639-42B9-8E4F-D30CB0AAC9DD}" presName="nodeTx" presStyleLbl="node1" presStyleIdx="2" presStyleCnt="3">
        <dgm:presLayoutVars>
          <dgm:bulletEnabled val="1"/>
        </dgm:presLayoutVars>
      </dgm:prSet>
      <dgm:spPr/>
    </dgm:pt>
    <dgm:pt modelId="{055A218C-43E0-414F-A289-8C62977C806C}" type="pres">
      <dgm:prSet presAssocID="{E9F9A170-7639-42B9-8E4F-D30CB0AAC9DD}" presName="invisiNode" presStyleLbl="node1" presStyleIdx="2" presStyleCnt="3"/>
      <dgm:spPr/>
    </dgm:pt>
    <dgm:pt modelId="{08D313F3-6BEA-40FA-8751-9A6AAE60949C}" type="pres">
      <dgm:prSet presAssocID="{E9F9A170-7639-42B9-8E4F-D30CB0AAC9DD}" presName="imagNode" presStyleLbl="fgImgPlace1" presStyleIdx="2" presStyleCnt="3"/>
      <dgm:spPr>
        <a:blipFill rotWithShape="1">
          <a:blip xmlns:r="http://schemas.openxmlformats.org/officeDocument/2006/relationships" r:embed="rId4"/>
          <a:srcRect/>
          <a:stretch>
            <a:fillRect l="-17000" r="-17000"/>
          </a:stretch>
        </a:blipFill>
      </dgm:spPr>
    </dgm:pt>
  </dgm:ptLst>
  <dgm:cxnLst>
    <dgm:cxn modelId="{3313B51E-C890-4645-BCF1-DAE09334C9EB}" srcId="{3201ACE7-13A3-4575-A318-9CA18014A937}" destId="{601A7279-6C52-4E33-9911-9DB0B61E8BB0}" srcOrd="0" destOrd="0" parTransId="{1CEAC345-443A-4A73-A3D9-1CD650C97F9D}" sibTransId="{E41CD2B5-6E98-441A-BEBA-5C428A59E468}"/>
    <dgm:cxn modelId="{2E1FB937-CC59-4BE7-83E4-29B0BE875516}" type="presOf" srcId="{0692AEBB-3B8C-4EA1-B040-093A8933ECB6}" destId="{824792EB-8BE1-4FB1-AD6E-FC80D0731914}" srcOrd="1" destOrd="0" presId="urn:microsoft.com/office/officeart/2005/8/layout/hList7"/>
    <dgm:cxn modelId="{033B0340-15A1-40BD-8CDE-9351E53A3CC3}" srcId="{3201ACE7-13A3-4575-A318-9CA18014A937}" destId="{E9F9A170-7639-42B9-8E4F-D30CB0AAC9DD}" srcOrd="2" destOrd="0" parTransId="{01AB9351-E1AB-43B8-B6E5-E8D01032F5EF}" sibTransId="{B04C1765-92D2-4AA0-B4A9-8B005BACC395}"/>
    <dgm:cxn modelId="{C6CFBB69-E60B-49C1-A177-4F453A28C58C}" type="presOf" srcId="{0692AEBB-3B8C-4EA1-B040-093A8933ECB6}" destId="{C284DDB9-D4A5-4658-8F26-FEB724B1E9AD}" srcOrd="0" destOrd="0" presId="urn:microsoft.com/office/officeart/2005/8/layout/hList7"/>
    <dgm:cxn modelId="{6B8BB26B-5358-4A71-A08D-056AF32C9DE3}" type="presOf" srcId="{3201ACE7-13A3-4575-A318-9CA18014A937}" destId="{DED6F53D-3DEC-40DC-A622-C14CF65059F0}" srcOrd="0" destOrd="0" presId="urn:microsoft.com/office/officeart/2005/8/layout/hList7"/>
    <dgm:cxn modelId="{7E849E85-1DCE-47C4-83B2-7C7E0971593F}" srcId="{3201ACE7-13A3-4575-A318-9CA18014A937}" destId="{0692AEBB-3B8C-4EA1-B040-093A8933ECB6}" srcOrd="1" destOrd="0" parTransId="{3BD52AB1-CE78-4A7A-9291-F2128B95B12D}" sibTransId="{A44BFBBA-07B9-4AC9-BD6B-C56445C81299}"/>
    <dgm:cxn modelId="{3158578B-FADD-42A1-B32F-395AA3A834E0}" type="presOf" srcId="{E9F9A170-7639-42B9-8E4F-D30CB0AAC9DD}" destId="{D6C3A80F-E0F2-4381-8B49-A3D36A1014D5}" srcOrd="1" destOrd="0" presId="urn:microsoft.com/office/officeart/2005/8/layout/hList7"/>
    <dgm:cxn modelId="{9B57008C-8EA9-424D-815D-47C99598909B}" type="presOf" srcId="{601A7279-6C52-4E33-9911-9DB0B61E8BB0}" destId="{F475A6C5-72F4-4076-8086-F8C8FA30B8F6}" srcOrd="1" destOrd="0" presId="urn:microsoft.com/office/officeart/2005/8/layout/hList7"/>
    <dgm:cxn modelId="{5DD89B8F-5581-4A30-BDD7-A27A88E33CEC}" type="presOf" srcId="{601A7279-6C52-4E33-9911-9DB0B61E8BB0}" destId="{29246711-1BFA-456B-A647-75FAB5CD3799}" srcOrd="0" destOrd="0" presId="urn:microsoft.com/office/officeart/2005/8/layout/hList7"/>
    <dgm:cxn modelId="{38F511AF-F28C-418A-9582-6477AAFBFDAC}" type="presOf" srcId="{E41CD2B5-6E98-441A-BEBA-5C428A59E468}" destId="{14C58D7A-BACE-41B4-9F21-DE91CF808811}" srcOrd="0" destOrd="0" presId="urn:microsoft.com/office/officeart/2005/8/layout/hList7"/>
    <dgm:cxn modelId="{A2544DC8-191E-4FB5-AA9B-B4621720117C}" type="presOf" srcId="{E9F9A170-7639-42B9-8E4F-D30CB0AAC9DD}" destId="{0A1B08F5-B826-4036-A966-3FAEEA23ECDD}" srcOrd="0" destOrd="0" presId="urn:microsoft.com/office/officeart/2005/8/layout/hList7"/>
    <dgm:cxn modelId="{47F2FAE4-DA3F-4BE7-8ABE-E8BC0556B2D0}" type="presOf" srcId="{A44BFBBA-07B9-4AC9-BD6B-C56445C81299}" destId="{A3457157-0C0D-444A-A617-041FF5379A74}" srcOrd="0" destOrd="0" presId="urn:microsoft.com/office/officeart/2005/8/layout/hList7"/>
    <dgm:cxn modelId="{32B27CF8-F28D-4A79-8B10-E7F7DB259BD8}" type="presParOf" srcId="{DED6F53D-3DEC-40DC-A622-C14CF65059F0}" destId="{7E5EE685-5F3F-4A07-8E52-7DF0924BA077}" srcOrd="0" destOrd="0" presId="urn:microsoft.com/office/officeart/2005/8/layout/hList7"/>
    <dgm:cxn modelId="{9C4D168A-71D9-4F61-A7E6-D941744BB0C0}" type="presParOf" srcId="{DED6F53D-3DEC-40DC-A622-C14CF65059F0}" destId="{BA909DB3-2456-483C-95D6-98E408383701}" srcOrd="1" destOrd="0" presId="urn:microsoft.com/office/officeart/2005/8/layout/hList7"/>
    <dgm:cxn modelId="{C9AC4571-9D19-4F84-922A-2D6B59D7E61D}" type="presParOf" srcId="{BA909DB3-2456-483C-95D6-98E408383701}" destId="{09874A98-0417-424B-8066-DEC13FE0F636}" srcOrd="0" destOrd="0" presId="urn:microsoft.com/office/officeart/2005/8/layout/hList7"/>
    <dgm:cxn modelId="{2FEDC8FF-ED08-4B44-B8F6-EBC2E65D57B1}" type="presParOf" srcId="{09874A98-0417-424B-8066-DEC13FE0F636}" destId="{29246711-1BFA-456B-A647-75FAB5CD3799}" srcOrd="0" destOrd="0" presId="urn:microsoft.com/office/officeart/2005/8/layout/hList7"/>
    <dgm:cxn modelId="{44FD1400-2A27-47D6-BEF3-1C64CF283481}" type="presParOf" srcId="{09874A98-0417-424B-8066-DEC13FE0F636}" destId="{F475A6C5-72F4-4076-8086-F8C8FA30B8F6}" srcOrd="1" destOrd="0" presId="urn:microsoft.com/office/officeart/2005/8/layout/hList7"/>
    <dgm:cxn modelId="{DF43BFBB-A799-4BDC-9187-08BDCC84EB79}" type="presParOf" srcId="{09874A98-0417-424B-8066-DEC13FE0F636}" destId="{934F5759-BB33-4320-BF8A-7B2C8E32DBF3}" srcOrd="2" destOrd="0" presId="urn:microsoft.com/office/officeart/2005/8/layout/hList7"/>
    <dgm:cxn modelId="{72AFC528-BD7F-43A2-8F00-71890E9A4758}" type="presParOf" srcId="{09874A98-0417-424B-8066-DEC13FE0F636}" destId="{212D430A-1022-48B2-A0DF-FF012F40B249}" srcOrd="3" destOrd="0" presId="urn:microsoft.com/office/officeart/2005/8/layout/hList7"/>
    <dgm:cxn modelId="{BB86FB49-E0C5-42E3-91B9-DF7F63E503E8}" type="presParOf" srcId="{BA909DB3-2456-483C-95D6-98E408383701}" destId="{14C58D7A-BACE-41B4-9F21-DE91CF808811}" srcOrd="1" destOrd="0" presId="urn:microsoft.com/office/officeart/2005/8/layout/hList7"/>
    <dgm:cxn modelId="{4CD3E4CC-1D16-4036-B0DD-324539204979}" type="presParOf" srcId="{BA909DB3-2456-483C-95D6-98E408383701}" destId="{EA23BAAC-FB41-4315-977E-56FF21F71C4F}" srcOrd="2" destOrd="0" presId="urn:microsoft.com/office/officeart/2005/8/layout/hList7"/>
    <dgm:cxn modelId="{97B2CDF2-404A-4310-B8DA-7473E06C89C4}" type="presParOf" srcId="{EA23BAAC-FB41-4315-977E-56FF21F71C4F}" destId="{C284DDB9-D4A5-4658-8F26-FEB724B1E9AD}" srcOrd="0" destOrd="0" presId="urn:microsoft.com/office/officeart/2005/8/layout/hList7"/>
    <dgm:cxn modelId="{98234EA2-F5FA-415C-AD38-9FD21C5DDA9E}" type="presParOf" srcId="{EA23BAAC-FB41-4315-977E-56FF21F71C4F}" destId="{824792EB-8BE1-4FB1-AD6E-FC80D0731914}" srcOrd="1" destOrd="0" presId="urn:microsoft.com/office/officeart/2005/8/layout/hList7"/>
    <dgm:cxn modelId="{4B93C476-67F0-4200-AB7B-0E552FB8B1E2}" type="presParOf" srcId="{EA23BAAC-FB41-4315-977E-56FF21F71C4F}" destId="{615C18E4-69AE-43D7-9DB5-E227C195AD38}" srcOrd="2" destOrd="0" presId="urn:microsoft.com/office/officeart/2005/8/layout/hList7"/>
    <dgm:cxn modelId="{846236CE-1429-4534-9579-920FE4C09862}" type="presParOf" srcId="{EA23BAAC-FB41-4315-977E-56FF21F71C4F}" destId="{004F1C4E-2029-4D9F-97CC-FB518C04C031}" srcOrd="3" destOrd="0" presId="urn:microsoft.com/office/officeart/2005/8/layout/hList7"/>
    <dgm:cxn modelId="{48F1E825-37FD-4DFB-A5FE-FE91058063BD}" type="presParOf" srcId="{BA909DB3-2456-483C-95D6-98E408383701}" destId="{A3457157-0C0D-444A-A617-041FF5379A74}" srcOrd="3" destOrd="0" presId="urn:microsoft.com/office/officeart/2005/8/layout/hList7"/>
    <dgm:cxn modelId="{2EB6B9ED-04DD-4A19-B852-22C3CAC7CED7}" type="presParOf" srcId="{BA909DB3-2456-483C-95D6-98E408383701}" destId="{31E8B90D-2C58-4E6C-AFDB-BECC4ABE97F9}" srcOrd="4" destOrd="0" presId="urn:microsoft.com/office/officeart/2005/8/layout/hList7"/>
    <dgm:cxn modelId="{8AFCFF42-C7DE-4E2C-ABCE-14445A347653}" type="presParOf" srcId="{31E8B90D-2C58-4E6C-AFDB-BECC4ABE97F9}" destId="{0A1B08F5-B826-4036-A966-3FAEEA23ECDD}" srcOrd="0" destOrd="0" presId="urn:microsoft.com/office/officeart/2005/8/layout/hList7"/>
    <dgm:cxn modelId="{0F05C2A6-533A-4CDD-913C-2D2271BB1257}" type="presParOf" srcId="{31E8B90D-2C58-4E6C-AFDB-BECC4ABE97F9}" destId="{D6C3A80F-E0F2-4381-8B49-A3D36A1014D5}" srcOrd="1" destOrd="0" presId="urn:microsoft.com/office/officeart/2005/8/layout/hList7"/>
    <dgm:cxn modelId="{30762EB2-4AB2-497E-84AF-5FDCD9F2A9D8}" type="presParOf" srcId="{31E8B90D-2C58-4E6C-AFDB-BECC4ABE97F9}" destId="{055A218C-43E0-414F-A289-8C62977C806C}" srcOrd="2" destOrd="0" presId="urn:microsoft.com/office/officeart/2005/8/layout/hList7"/>
    <dgm:cxn modelId="{08D62B28-1288-4A6F-9697-BA7EEC85894D}" type="presParOf" srcId="{31E8B90D-2C58-4E6C-AFDB-BECC4ABE97F9}" destId="{08D313F3-6BEA-40FA-8751-9A6AAE60949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01ACE7-13A3-4575-A318-9CA18014A937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601A7279-6C52-4E33-9911-9DB0B61E8BB0}">
      <dgm:prSet phldrT="[Texto]"/>
      <dgm:spPr/>
      <dgm:t>
        <a:bodyPr/>
        <a:lstStyle/>
        <a:p>
          <a:r>
            <a:rPr lang="es-CL" b="1" dirty="0"/>
            <a:t>Completar Ficha de Postulación con firma del Postulante y Jefatura Directa. </a:t>
          </a:r>
        </a:p>
      </dgm:t>
    </dgm:pt>
    <dgm:pt modelId="{1CEAC345-443A-4A73-A3D9-1CD650C97F9D}" type="parTrans" cxnId="{3313B51E-C890-4645-BCF1-DAE09334C9EB}">
      <dgm:prSet/>
      <dgm:spPr/>
      <dgm:t>
        <a:bodyPr/>
        <a:lstStyle/>
        <a:p>
          <a:endParaRPr lang="es-CL"/>
        </a:p>
      </dgm:t>
    </dgm:pt>
    <dgm:pt modelId="{E41CD2B5-6E98-441A-BEBA-5C428A59E468}" type="sibTrans" cxnId="{3313B51E-C890-4645-BCF1-DAE09334C9EB}">
      <dgm:prSet/>
      <dgm:spPr/>
      <dgm:t>
        <a:bodyPr/>
        <a:lstStyle/>
        <a:p>
          <a:endParaRPr lang="es-CL"/>
        </a:p>
      </dgm:t>
    </dgm:pt>
    <dgm:pt modelId="{0692AEBB-3B8C-4EA1-B040-093A8933ECB6}">
      <dgm:prSet phldrT="[Texto]"/>
      <dgm:spPr/>
      <dgm:t>
        <a:bodyPr/>
        <a:lstStyle/>
        <a:p>
          <a:r>
            <a:rPr lang="es-CL" b="1" dirty="0"/>
            <a:t>Firmar Carta de Compromiso.</a:t>
          </a:r>
        </a:p>
      </dgm:t>
    </dgm:pt>
    <dgm:pt modelId="{3BD52AB1-CE78-4A7A-9291-F2128B95B12D}" type="parTrans" cxnId="{7E849E85-1DCE-47C4-83B2-7C7E0971593F}">
      <dgm:prSet/>
      <dgm:spPr/>
      <dgm:t>
        <a:bodyPr/>
        <a:lstStyle/>
        <a:p>
          <a:endParaRPr lang="es-CL"/>
        </a:p>
      </dgm:t>
    </dgm:pt>
    <dgm:pt modelId="{A44BFBBA-07B9-4AC9-BD6B-C56445C81299}" type="sibTrans" cxnId="{7E849E85-1DCE-47C4-83B2-7C7E0971593F}">
      <dgm:prSet/>
      <dgm:spPr/>
      <dgm:t>
        <a:bodyPr/>
        <a:lstStyle/>
        <a:p>
          <a:endParaRPr lang="es-CL"/>
        </a:p>
      </dgm:t>
    </dgm:pt>
    <dgm:pt modelId="{E9F9A170-7639-42B9-8E4F-D30CB0AAC9DD}">
      <dgm:prSet phldrT="[Texto]"/>
      <dgm:spPr/>
      <dgm:t>
        <a:bodyPr/>
        <a:lstStyle/>
        <a:p>
          <a:r>
            <a:rPr lang="es-CL" b="1" dirty="0"/>
            <a:t>Enviar Correo Electrónico.</a:t>
          </a:r>
        </a:p>
      </dgm:t>
    </dgm:pt>
    <dgm:pt modelId="{01AB9351-E1AB-43B8-B6E5-E8D01032F5EF}" type="parTrans" cxnId="{033B0340-15A1-40BD-8CDE-9351E53A3CC3}">
      <dgm:prSet/>
      <dgm:spPr/>
      <dgm:t>
        <a:bodyPr/>
        <a:lstStyle/>
        <a:p>
          <a:endParaRPr lang="es-CL"/>
        </a:p>
      </dgm:t>
    </dgm:pt>
    <dgm:pt modelId="{B04C1765-92D2-4AA0-B4A9-8B005BACC395}" type="sibTrans" cxnId="{033B0340-15A1-40BD-8CDE-9351E53A3CC3}">
      <dgm:prSet/>
      <dgm:spPr/>
      <dgm:t>
        <a:bodyPr/>
        <a:lstStyle/>
        <a:p>
          <a:endParaRPr lang="es-CL"/>
        </a:p>
      </dgm:t>
    </dgm:pt>
    <dgm:pt modelId="{DED6F53D-3DEC-40DC-A622-C14CF65059F0}" type="pres">
      <dgm:prSet presAssocID="{3201ACE7-13A3-4575-A318-9CA18014A937}" presName="Name0" presStyleCnt="0">
        <dgm:presLayoutVars>
          <dgm:dir/>
          <dgm:resizeHandles val="exact"/>
        </dgm:presLayoutVars>
      </dgm:prSet>
      <dgm:spPr/>
    </dgm:pt>
    <dgm:pt modelId="{7E5EE685-5F3F-4A07-8E52-7DF0924BA077}" type="pres">
      <dgm:prSet presAssocID="{3201ACE7-13A3-4575-A318-9CA18014A937}" presName="fgShape" presStyleLbl="fgShp" presStyleIdx="0" presStyleCnt="1" custScaleX="106427"/>
      <dgm:spPr/>
    </dgm:pt>
    <dgm:pt modelId="{BA909DB3-2456-483C-95D6-98E408383701}" type="pres">
      <dgm:prSet presAssocID="{3201ACE7-13A3-4575-A318-9CA18014A937}" presName="linComp" presStyleCnt="0"/>
      <dgm:spPr/>
    </dgm:pt>
    <dgm:pt modelId="{09874A98-0417-424B-8066-DEC13FE0F636}" type="pres">
      <dgm:prSet presAssocID="{601A7279-6C52-4E33-9911-9DB0B61E8BB0}" presName="compNode" presStyleCnt="0"/>
      <dgm:spPr/>
    </dgm:pt>
    <dgm:pt modelId="{29246711-1BFA-456B-A647-75FAB5CD3799}" type="pres">
      <dgm:prSet presAssocID="{601A7279-6C52-4E33-9911-9DB0B61E8BB0}" presName="bkgdShape" presStyleLbl="node1" presStyleIdx="0" presStyleCnt="3"/>
      <dgm:spPr/>
    </dgm:pt>
    <dgm:pt modelId="{F475A6C5-72F4-4076-8086-F8C8FA30B8F6}" type="pres">
      <dgm:prSet presAssocID="{601A7279-6C52-4E33-9911-9DB0B61E8BB0}" presName="nodeTx" presStyleLbl="node1" presStyleIdx="0" presStyleCnt="3">
        <dgm:presLayoutVars>
          <dgm:bulletEnabled val="1"/>
        </dgm:presLayoutVars>
      </dgm:prSet>
      <dgm:spPr/>
    </dgm:pt>
    <dgm:pt modelId="{934F5759-BB33-4320-BF8A-7B2C8E32DBF3}" type="pres">
      <dgm:prSet presAssocID="{601A7279-6C52-4E33-9911-9DB0B61E8BB0}" presName="invisiNode" presStyleLbl="node1" presStyleIdx="0" presStyleCnt="3"/>
      <dgm:spPr/>
    </dgm:pt>
    <dgm:pt modelId="{212D430A-1022-48B2-A0DF-FF012F40B249}" type="pres">
      <dgm:prSet presAssocID="{601A7279-6C52-4E33-9911-9DB0B61E8BB0}" presName="imagNode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32000" r="-32000"/>
          </a:stretch>
        </a:blipFill>
      </dgm:spPr>
    </dgm:pt>
    <dgm:pt modelId="{14C58D7A-BACE-41B4-9F21-DE91CF808811}" type="pres">
      <dgm:prSet presAssocID="{E41CD2B5-6E98-441A-BEBA-5C428A59E468}" presName="sibTrans" presStyleLbl="sibTrans2D1" presStyleIdx="0" presStyleCnt="0"/>
      <dgm:spPr/>
    </dgm:pt>
    <dgm:pt modelId="{EA23BAAC-FB41-4315-977E-56FF21F71C4F}" type="pres">
      <dgm:prSet presAssocID="{0692AEBB-3B8C-4EA1-B040-093A8933ECB6}" presName="compNode" presStyleCnt="0"/>
      <dgm:spPr/>
    </dgm:pt>
    <dgm:pt modelId="{C284DDB9-D4A5-4658-8F26-FEB724B1E9AD}" type="pres">
      <dgm:prSet presAssocID="{0692AEBB-3B8C-4EA1-B040-093A8933ECB6}" presName="bkgdShape" presStyleLbl="node1" presStyleIdx="1" presStyleCnt="3"/>
      <dgm:spPr/>
    </dgm:pt>
    <dgm:pt modelId="{824792EB-8BE1-4FB1-AD6E-FC80D0731914}" type="pres">
      <dgm:prSet presAssocID="{0692AEBB-3B8C-4EA1-B040-093A8933ECB6}" presName="nodeTx" presStyleLbl="node1" presStyleIdx="1" presStyleCnt="3">
        <dgm:presLayoutVars>
          <dgm:bulletEnabled val="1"/>
        </dgm:presLayoutVars>
      </dgm:prSet>
      <dgm:spPr/>
    </dgm:pt>
    <dgm:pt modelId="{615C18E4-69AE-43D7-9DB5-E227C195AD38}" type="pres">
      <dgm:prSet presAssocID="{0692AEBB-3B8C-4EA1-B040-093A8933ECB6}" presName="invisiNode" presStyleLbl="node1" presStyleIdx="1" presStyleCnt="3"/>
      <dgm:spPr/>
    </dgm:pt>
    <dgm:pt modelId="{004F1C4E-2029-4D9F-97CC-FB518C04C031}" type="pres">
      <dgm:prSet presAssocID="{0692AEBB-3B8C-4EA1-B040-093A8933ECB6}" presName="imagNode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A3457157-0C0D-444A-A617-041FF5379A74}" type="pres">
      <dgm:prSet presAssocID="{A44BFBBA-07B9-4AC9-BD6B-C56445C81299}" presName="sibTrans" presStyleLbl="sibTrans2D1" presStyleIdx="0" presStyleCnt="0"/>
      <dgm:spPr/>
    </dgm:pt>
    <dgm:pt modelId="{31E8B90D-2C58-4E6C-AFDB-BECC4ABE97F9}" type="pres">
      <dgm:prSet presAssocID="{E9F9A170-7639-42B9-8E4F-D30CB0AAC9DD}" presName="compNode" presStyleCnt="0"/>
      <dgm:spPr/>
    </dgm:pt>
    <dgm:pt modelId="{0A1B08F5-B826-4036-A966-3FAEEA23ECDD}" type="pres">
      <dgm:prSet presAssocID="{E9F9A170-7639-42B9-8E4F-D30CB0AAC9DD}" presName="bkgdShape" presStyleLbl="node1" presStyleIdx="2" presStyleCnt="3" custLinFactNeighborX="-252" custLinFactNeighborY="-1084"/>
      <dgm:spPr/>
    </dgm:pt>
    <dgm:pt modelId="{D6C3A80F-E0F2-4381-8B49-A3D36A1014D5}" type="pres">
      <dgm:prSet presAssocID="{E9F9A170-7639-42B9-8E4F-D30CB0AAC9DD}" presName="nodeTx" presStyleLbl="node1" presStyleIdx="2" presStyleCnt="3">
        <dgm:presLayoutVars>
          <dgm:bulletEnabled val="1"/>
        </dgm:presLayoutVars>
      </dgm:prSet>
      <dgm:spPr/>
    </dgm:pt>
    <dgm:pt modelId="{055A218C-43E0-414F-A289-8C62977C806C}" type="pres">
      <dgm:prSet presAssocID="{E9F9A170-7639-42B9-8E4F-D30CB0AAC9DD}" presName="invisiNode" presStyleLbl="node1" presStyleIdx="2" presStyleCnt="3"/>
      <dgm:spPr/>
    </dgm:pt>
    <dgm:pt modelId="{08D313F3-6BEA-40FA-8751-9A6AAE60949C}" type="pres">
      <dgm:prSet presAssocID="{E9F9A170-7639-42B9-8E4F-D30CB0AAC9DD}" presName="imagNode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49000" r="-49000"/>
          </a:stretch>
        </a:blipFill>
      </dgm:spPr>
    </dgm:pt>
  </dgm:ptLst>
  <dgm:cxnLst>
    <dgm:cxn modelId="{3313B51E-C890-4645-BCF1-DAE09334C9EB}" srcId="{3201ACE7-13A3-4575-A318-9CA18014A937}" destId="{601A7279-6C52-4E33-9911-9DB0B61E8BB0}" srcOrd="0" destOrd="0" parTransId="{1CEAC345-443A-4A73-A3D9-1CD650C97F9D}" sibTransId="{E41CD2B5-6E98-441A-BEBA-5C428A59E468}"/>
    <dgm:cxn modelId="{2E1FB937-CC59-4BE7-83E4-29B0BE875516}" type="presOf" srcId="{0692AEBB-3B8C-4EA1-B040-093A8933ECB6}" destId="{824792EB-8BE1-4FB1-AD6E-FC80D0731914}" srcOrd="1" destOrd="0" presId="urn:microsoft.com/office/officeart/2005/8/layout/hList7"/>
    <dgm:cxn modelId="{033B0340-15A1-40BD-8CDE-9351E53A3CC3}" srcId="{3201ACE7-13A3-4575-A318-9CA18014A937}" destId="{E9F9A170-7639-42B9-8E4F-D30CB0AAC9DD}" srcOrd="2" destOrd="0" parTransId="{01AB9351-E1AB-43B8-B6E5-E8D01032F5EF}" sibTransId="{B04C1765-92D2-4AA0-B4A9-8B005BACC395}"/>
    <dgm:cxn modelId="{C6CFBB69-E60B-49C1-A177-4F453A28C58C}" type="presOf" srcId="{0692AEBB-3B8C-4EA1-B040-093A8933ECB6}" destId="{C284DDB9-D4A5-4658-8F26-FEB724B1E9AD}" srcOrd="0" destOrd="0" presId="urn:microsoft.com/office/officeart/2005/8/layout/hList7"/>
    <dgm:cxn modelId="{6B8BB26B-5358-4A71-A08D-056AF32C9DE3}" type="presOf" srcId="{3201ACE7-13A3-4575-A318-9CA18014A937}" destId="{DED6F53D-3DEC-40DC-A622-C14CF65059F0}" srcOrd="0" destOrd="0" presId="urn:microsoft.com/office/officeart/2005/8/layout/hList7"/>
    <dgm:cxn modelId="{7E849E85-1DCE-47C4-83B2-7C7E0971593F}" srcId="{3201ACE7-13A3-4575-A318-9CA18014A937}" destId="{0692AEBB-3B8C-4EA1-B040-093A8933ECB6}" srcOrd="1" destOrd="0" parTransId="{3BD52AB1-CE78-4A7A-9291-F2128B95B12D}" sibTransId="{A44BFBBA-07B9-4AC9-BD6B-C56445C81299}"/>
    <dgm:cxn modelId="{3158578B-FADD-42A1-B32F-395AA3A834E0}" type="presOf" srcId="{E9F9A170-7639-42B9-8E4F-D30CB0AAC9DD}" destId="{D6C3A80F-E0F2-4381-8B49-A3D36A1014D5}" srcOrd="1" destOrd="0" presId="urn:microsoft.com/office/officeart/2005/8/layout/hList7"/>
    <dgm:cxn modelId="{9B57008C-8EA9-424D-815D-47C99598909B}" type="presOf" srcId="{601A7279-6C52-4E33-9911-9DB0B61E8BB0}" destId="{F475A6C5-72F4-4076-8086-F8C8FA30B8F6}" srcOrd="1" destOrd="0" presId="urn:microsoft.com/office/officeart/2005/8/layout/hList7"/>
    <dgm:cxn modelId="{5DD89B8F-5581-4A30-BDD7-A27A88E33CEC}" type="presOf" srcId="{601A7279-6C52-4E33-9911-9DB0B61E8BB0}" destId="{29246711-1BFA-456B-A647-75FAB5CD3799}" srcOrd="0" destOrd="0" presId="urn:microsoft.com/office/officeart/2005/8/layout/hList7"/>
    <dgm:cxn modelId="{38F511AF-F28C-418A-9582-6477AAFBFDAC}" type="presOf" srcId="{E41CD2B5-6E98-441A-BEBA-5C428A59E468}" destId="{14C58D7A-BACE-41B4-9F21-DE91CF808811}" srcOrd="0" destOrd="0" presId="urn:microsoft.com/office/officeart/2005/8/layout/hList7"/>
    <dgm:cxn modelId="{A2544DC8-191E-4FB5-AA9B-B4621720117C}" type="presOf" srcId="{E9F9A170-7639-42B9-8E4F-D30CB0AAC9DD}" destId="{0A1B08F5-B826-4036-A966-3FAEEA23ECDD}" srcOrd="0" destOrd="0" presId="urn:microsoft.com/office/officeart/2005/8/layout/hList7"/>
    <dgm:cxn modelId="{47F2FAE4-DA3F-4BE7-8ABE-E8BC0556B2D0}" type="presOf" srcId="{A44BFBBA-07B9-4AC9-BD6B-C56445C81299}" destId="{A3457157-0C0D-444A-A617-041FF5379A74}" srcOrd="0" destOrd="0" presId="urn:microsoft.com/office/officeart/2005/8/layout/hList7"/>
    <dgm:cxn modelId="{32B27CF8-F28D-4A79-8B10-E7F7DB259BD8}" type="presParOf" srcId="{DED6F53D-3DEC-40DC-A622-C14CF65059F0}" destId="{7E5EE685-5F3F-4A07-8E52-7DF0924BA077}" srcOrd="0" destOrd="0" presId="urn:microsoft.com/office/officeart/2005/8/layout/hList7"/>
    <dgm:cxn modelId="{9C4D168A-71D9-4F61-A7E6-D941744BB0C0}" type="presParOf" srcId="{DED6F53D-3DEC-40DC-A622-C14CF65059F0}" destId="{BA909DB3-2456-483C-95D6-98E408383701}" srcOrd="1" destOrd="0" presId="urn:microsoft.com/office/officeart/2005/8/layout/hList7"/>
    <dgm:cxn modelId="{C9AC4571-9D19-4F84-922A-2D6B59D7E61D}" type="presParOf" srcId="{BA909DB3-2456-483C-95D6-98E408383701}" destId="{09874A98-0417-424B-8066-DEC13FE0F636}" srcOrd="0" destOrd="0" presId="urn:microsoft.com/office/officeart/2005/8/layout/hList7"/>
    <dgm:cxn modelId="{2FEDC8FF-ED08-4B44-B8F6-EBC2E65D57B1}" type="presParOf" srcId="{09874A98-0417-424B-8066-DEC13FE0F636}" destId="{29246711-1BFA-456B-A647-75FAB5CD3799}" srcOrd="0" destOrd="0" presId="urn:microsoft.com/office/officeart/2005/8/layout/hList7"/>
    <dgm:cxn modelId="{44FD1400-2A27-47D6-BEF3-1C64CF283481}" type="presParOf" srcId="{09874A98-0417-424B-8066-DEC13FE0F636}" destId="{F475A6C5-72F4-4076-8086-F8C8FA30B8F6}" srcOrd="1" destOrd="0" presId="urn:microsoft.com/office/officeart/2005/8/layout/hList7"/>
    <dgm:cxn modelId="{DF43BFBB-A799-4BDC-9187-08BDCC84EB79}" type="presParOf" srcId="{09874A98-0417-424B-8066-DEC13FE0F636}" destId="{934F5759-BB33-4320-BF8A-7B2C8E32DBF3}" srcOrd="2" destOrd="0" presId="urn:microsoft.com/office/officeart/2005/8/layout/hList7"/>
    <dgm:cxn modelId="{72AFC528-BD7F-43A2-8F00-71890E9A4758}" type="presParOf" srcId="{09874A98-0417-424B-8066-DEC13FE0F636}" destId="{212D430A-1022-48B2-A0DF-FF012F40B249}" srcOrd="3" destOrd="0" presId="urn:microsoft.com/office/officeart/2005/8/layout/hList7"/>
    <dgm:cxn modelId="{BB86FB49-E0C5-42E3-91B9-DF7F63E503E8}" type="presParOf" srcId="{BA909DB3-2456-483C-95D6-98E408383701}" destId="{14C58D7A-BACE-41B4-9F21-DE91CF808811}" srcOrd="1" destOrd="0" presId="urn:microsoft.com/office/officeart/2005/8/layout/hList7"/>
    <dgm:cxn modelId="{4CD3E4CC-1D16-4036-B0DD-324539204979}" type="presParOf" srcId="{BA909DB3-2456-483C-95D6-98E408383701}" destId="{EA23BAAC-FB41-4315-977E-56FF21F71C4F}" srcOrd="2" destOrd="0" presId="urn:microsoft.com/office/officeart/2005/8/layout/hList7"/>
    <dgm:cxn modelId="{97B2CDF2-404A-4310-B8DA-7473E06C89C4}" type="presParOf" srcId="{EA23BAAC-FB41-4315-977E-56FF21F71C4F}" destId="{C284DDB9-D4A5-4658-8F26-FEB724B1E9AD}" srcOrd="0" destOrd="0" presId="urn:microsoft.com/office/officeart/2005/8/layout/hList7"/>
    <dgm:cxn modelId="{98234EA2-F5FA-415C-AD38-9FD21C5DDA9E}" type="presParOf" srcId="{EA23BAAC-FB41-4315-977E-56FF21F71C4F}" destId="{824792EB-8BE1-4FB1-AD6E-FC80D0731914}" srcOrd="1" destOrd="0" presId="urn:microsoft.com/office/officeart/2005/8/layout/hList7"/>
    <dgm:cxn modelId="{4B93C476-67F0-4200-AB7B-0E552FB8B1E2}" type="presParOf" srcId="{EA23BAAC-FB41-4315-977E-56FF21F71C4F}" destId="{615C18E4-69AE-43D7-9DB5-E227C195AD38}" srcOrd="2" destOrd="0" presId="urn:microsoft.com/office/officeart/2005/8/layout/hList7"/>
    <dgm:cxn modelId="{846236CE-1429-4534-9579-920FE4C09862}" type="presParOf" srcId="{EA23BAAC-FB41-4315-977E-56FF21F71C4F}" destId="{004F1C4E-2029-4D9F-97CC-FB518C04C031}" srcOrd="3" destOrd="0" presId="urn:microsoft.com/office/officeart/2005/8/layout/hList7"/>
    <dgm:cxn modelId="{48F1E825-37FD-4DFB-A5FE-FE91058063BD}" type="presParOf" srcId="{BA909DB3-2456-483C-95D6-98E408383701}" destId="{A3457157-0C0D-444A-A617-041FF5379A74}" srcOrd="3" destOrd="0" presId="urn:microsoft.com/office/officeart/2005/8/layout/hList7"/>
    <dgm:cxn modelId="{2EB6B9ED-04DD-4A19-B852-22C3CAC7CED7}" type="presParOf" srcId="{BA909DB3-2456-483C-95D6-98E408383701}" destId="{31E8B90D-2C58-4E6C-AFDB-BECC4ABE97F9}" srcOrd="4" destOrd="0" presId="urn:microsoft.com/office/officeart/2005/8/layout/hList7"/>
    <dgm:cxn modelId="{8AFCFF42-C7DE-4E2C-ABCE-14445A347653}" type="presParOf" srcId="{31E8B90D-2C58-4E6C-AFDB-BECC4ABE97F9}" destId="{0A1B08F5-B826-4036-A966-3FAEEA23ECDD}" srcOrd="0" destOrd="0" presId="urn:microsoft.com/office/officeart/2005/8/layout/hList7"/>
    <dgm:cxn modelId="{0F05C2A6-533A-4CDD-913C-2D2271BB1257}" type="presParOf" srcId="{31E8B90D-2C58-4E6C-AFDB-BECC4ABE97F9}" destId="{D6C3A80F-E0F2-4381-8B49-A3D36A1014D5}" srcOrd="1" destOrd="0" presId="urn:microsoft.com/office/officeart/2005/8/layout/hList7"/>
    <dgm:cxn modelId="{30762EB2-4AB2-497E-84AF-5FDCD9F2A9D8}" type="presParOf" srcId="{31E8B90D-2C58-4E6C-AFDB-BECC4ABE97F9}" destId="{055A218C-43E0-414F-A289-8C62977C806C}" srcOrd="2" destOrd="0" presId="urn:microsoft.com/office/officeart/2005/8/layout/hList7"/>
    <dgm:cxn modelId="{08D62B28-1288-4A6F-9697-BA7EEC85894D}" type="presParOf" srcId="{31E8B90D-2C58-4E6C-AFDB-BECC4ABE97F9}" destId="{08D313F3-6BEA-40FA-8751-9A6AAE60949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7EAAB9-E6A6-48B1-8EF0-3884902FFE43}">
      <dsp:nvSpPr>
        <dsp:cNvPr id="0" name=""/>
        <dsp:cNvSpPr/>
      </dsp:nvSpPr>
      <dsp:spPr>
        <a:xfrm>
          <a:off x="1396284" y="401"/>
          <a:ext cx="4115011" cy="1646004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800" kern="1200" dirty="0"/>
            <a:t>OBJETIVO</a:t>
          </a:r>
          <a:endParaRPr lang="es-CL" sz="1000" kern="1200" dirty="0"/>
        </a:p>
      </dsp:txBody>
      <dsp:txXfrm>
        <a:off x="2219286" y="401"/>
        <a:ext cx="2469007" cy="1646004"/>
      </dsp:txXfrm>
    </dsp:sp>
    <dsp:sp modelId="{DA65E8B2-4B36-4E96-9169-0A8459DDE63C}">
      <dsp:nvSpPr>
        <dsp:cNvPr id="0" name=""/>
        <dsp:cNvSpPr/>
      </dsp:nvSpPr>
      <dsp:spPr>
        <a:xfrm>
          <a:off x="4976344" y="140311"/>
          <a:ext cx="3415459" cy="136618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/>
            <a:t> Reconocer y actuar con conocimiento y habilidad frente a un paciente con</a:t>
          </a:r>
          <a:endParaRPr lang="es-CL" sz="1500" b="1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/>
            <a:t>riesgo vital, adulto en el área prehospitalario.</a:t>
          </a:r>
          <a:endParaRPr lang="es-CL" sz="1500" b="1" kern="1200" dirty="0"/>
        </a:p>
      </dsp:txBody>
      <dsp:txXfrm>
        <a:off x="5659436" y="140311"/>
        <a:ext cx="2049276" cy="1366183"/>
      </dsp:txXfrm>
    </dsp:sp>
    <dsp:sp modelId="{88E1F284-C037-432E-9789-B9B62C6631B0}">
      <dsp:nvSpPr>
        <dsp:cNvPr id="0" name=""/>
        <dsp:cNvSpPr/>
      </dsp:nvSpPr>
      <dsp:spPr>
        <a:xfrm>
          <a:off x="1658245" y="1876846"/>
          <a:ext cx="3630798" cy="1623075"/>
        </a:xfrm>
        <a:prstGeom prst="chevron">
          <a:avLst/>
        </a:prstGeom>
        <a:solidFill>
          <a:schemeClr val="accent1">
            <a:shade val="80000"/>
            <a:hueOff val="135632"/>
            <a:satOff val="2588"/>
            <a:lumOff val="114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800" kern="1200" dirty="0"/>
            <a:t>CONTENIDOS</a:t>
          </a:r>
        </a:p>
      </dsp:txBody>
      <dsp:txXfrm>
        <a:off x="2469783" y="1876846"/>
        <a:ext cx="2007723" cy="1623075"/>
      </dsp:txXfrm>
    </dsp:sp>
    <dsp:sp modelId="{4D22CB53-DD78-4614-AF86-0944C9181EB9}">
      <dsp:nvSpPr>
        <dsp:cNvPr id="0" name=""/>
        <dsp:cNvSpPr/>
      </dsp:nvSpPr>
      <dsp:spPr>
        <a:xfrm>
          <a:off x="4739709" y="1822215"/>
          <a:ext cx="5048378" cy="2042444"/>
        </a:xfrm>
        <a:prstGeom prst="chevron">
          <a:avLst/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>
              <a:solidFill>
                <a:schemeClr val="tx1"/>
              </a:solidFill>
            </a:rPr>
            <a:t>Conocer conceptos de evaluación primaria y secundaria.</a:t>
          </a:r>
          <a:endParaRPr lang="es-CL" sz="1100" b="1" kern="1200" dirty="0">
            <a:solidFill>
              <a:schemeClr val="tx1"/>
            </a:solidFill>
          </a:endParaRP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>
              <a:solidFill>
                <a:schemeClr val="tx1"/>
              </a:solidFill>
            </a:rPr>
            <a:t> Manejar el concepto de ABC.</a:t>
          </a:r>
          <a:endParaRPr lang="es-CL" sz="1100" b="1" kern="1200" dirty="0">
            <a:solidFill>
              <a:schemeClr val="tx1"/>
            </a:solidFill>
          </a:endParaRP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>
              <a:solidFill>
                <a:schemeClr val="tx1"/>
              </a:solidFill>
            </a:rPr>
            <a:t>Conocer, interpretar y valorar signos y síntomas.</a:t>
          </a:r>
          <a:endParaRPr lang="es-CL" sz="1100" b="1" kern="1200" dirty="0">
            <a:solidFill>
              <a:schemeClr val="tx1"/>
            </a:solidFill>
          </a:endParaRP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>
              <a:solidFill>
                <a:schemeClr val="tx1"/>
              </a:solidFill>
            </a:rPr>
            <a:t>Conocer y manejar el concepto de paciente politraumatizado.</a:t>
          </a:r>
          <a:endParaRPr lang="es-CL" sz="1100" b="1" kern="1200" dirty="0">
            <a:solidFill>
              <a:schemeClr val="tx1"/>
            </a:solidFill>
          </a:endParaRP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>
              <a:solidFill>
                <a:schemeClr val="tx1"/>
              </a:solidFill>
            </a:rPr>
            <a:t>Conocer el manejo primario del paciente politraumatizado.</a:t>
          </a:r>
          <a:endParaRPr lang="es-CL" sz="1100" b="1" kern="1200" dirty="0">
            <a:solidFill>
              <a:schemeClr val="tx1"/>
            </a:solidFill>
          </a:endParaRP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>
              <a:solidFill>
                <a:schemeClr val="tx1"/>
              </a:solidFill>
            </a:rPr>
            <a:t>Conocer necesidades de inmovilización primaria de un paciente</a:t>
          </a:r>
          <a:endParaRPr lang="es-CL" sz="1100" b="1" kern="1200" dirty="0">
            <a:solidFill>
              <a:schemeClr val="tx1"/>
            </a:solidFill>
          </a:endParaRPr>
        </a:p>
      </dsp:txBody>
      <dsp:txXfrm>
        <a:off x="5760931" y="1822215"/>
        <a:ext cx="3005934" cy="20424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51DF8-671F-4E3F-8C0E-45F2E2C4D7F8}">
      <dsp:nvSpPr>
        <dsp:cNvPr id="0" name=""/>
        <dsp:cNvSpPr/>
      </dsp:nvSpPr>
      <dsp:spPr>
        <a:xfrm rot="5400000">
          <a:off x="-245386" y="245453"/>
          <a:ext cx="1635912" cy="1145138"/>
        </a:xfrm>
        <a:prstGeom prst="chevron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/>
            <a:t>FECHAS DE REALIZACIÓN</a:t>
          </a:r>
        </a:p>
      </dsp:txBody>
      <dsp:txXfrm rot="-5400000">
        <a:off x="1" y="572635"/>
        <a:ext cx="1145138" cy="490774"/>
      </dsp:txXfrm>
    </dsp:sp>
    <dsp:sp modelId="{6A32A99A-6D0B-4281-B37D-F26B599CBEBD}">
      <dsp:nvSpPr>
        <dsp:cNvPr id="0" name=""/>
        <dsp:cNvSpPr/>
      </dsp:nvSpPr>
      <dsp:spPr>
        <a:xfrm rot="5400000">
          <a:off x="4885025" y="-3689545"/>
          <a:ext cx="1063342" cy="85431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s-CL" sz="2400" kern="1200" dirty="0"/>
            <a:t>07 Y 08 de Octubre 2019</a:t>
          </a:r>
          <a:endParaRPr lang="es-CL" sz="2400" b="1" kern="1200" dirty="0"/>
        </a:p>
      </dsp:txBody>
      <dsp:txXfrm rot="-5400000">
        <a:off x="1145138" y="102250"/>
        <a:ext cx="8491209" cy="959526"/>
      </dsp:txXfrm>
    </dsp:sp>
    <dsp:sp modelId="{00B42D7C-E909-4369-A09F-F3CEED1D1A50}">
      <dsp:nvSpPr>
        <dsp:cNvPr id="0" name=""/>
        <dsp:cNvSpPr/>
      </dsp:nvSpPr>
      <dsp:spPr>
        <a:xfrm rot="5400000">
          <a:off x="-245386" y="1738029"/>
          <a:ext cx="1635912" cy="1145138"/>
        </a:xfrm>
        <a:prstGeom prst="chevron">
          <a:avLst/>
        </a:prstGeom>
        <a:solidFill>
          <a:schemeClr val="accent5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accent5">
              <a:shade val="80000"/>
              <a:hueOff val="116428"/>
              <a:satOff val="-2085"/>
              <a:lumOff val="8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/>
            <a:t>HORARIOS DE LA CAPACITACIÓN</a:t>
          </a:r>
        </a:p>
      </dsp:txBody>
      <dsp:txXfrm rot="-5400000">
        <a:off x="1" y="2065211"/>
        <a:ext cx="1145138" cy="490774"/>
      </dsp:txXfrm>
    </dsp:sp>
    <dsp:sp modelId="{5E80B081-13AF-4E66-9546-D6E27457FEAA}">
      <dsp:nvSpPr>
        <dsp:cNvPr id="0" name=""/>
        <dsp:cNvSpPr/>
      </dsp:nvSpPr>
      <dsp:spPr>
        <a:xfrm rot="5400000">
          <a:off x="4885025" y="-2327920"/>
          <a:ext cx="1063342" cy="85431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116428"/>
              <a:satOff val="-2085"/>
              <a:lumOff val="8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CL" sz="2800" kern="1200" dirty="0"/>
            <a:t>08:30 A 17:30 HRS.</a:t>
          </a:r>
        </a:p>
      </dsp:txBody>
      <dsp:txXfrm rot="-5400000">
        <a:off x="1145138" y="1463875"/>
        <a:ext cx="8491209" cy="959526"/>
      </dsp:txXfrm>
    </dsp:sp>
    <dsp:sp modelId="{0E657751-5CB8-4D61-8F21-8D753B55A18E}">
      <dsp:nvSpPr>
        <dsp:cNvPr id="0" name=""/>
        <dsp:cNvSpPr/>
      </dsp:nvSpPr>
      <dsp:spPr>
        <a:xfrm rot="5400000">
          <a:off x="-245386" y="3230605"/>
          <a:ext cx="1635912" cy="1145138"/>
        </a:xfrm>
        <a:prstGeom prst="chevron">
          <a:avLst/>
        </a:prstGeom>
        <a:solidFill>
          <a:schemeClr val="accent5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accent5">
              <a:shade val="80000"/>
              <a:hueOff val="232855"/>
              <a:satOff val="-4171"/>
              <a:lumOff val="17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/>
            <a:t>LUGAR</a:t>
          </a:r>
        </a:p>
      </dsp:txBody>
      <dsp:txXfrm rot="-5400000">
        <a:off x="1" y="3557787"/>
        <a:ext cx="1145138" cy="490774"/>
      </dsp:txXfrm>
    </dsp:sp>
    <dsp:sp modelId="{806747B8-CEDC-4EC1-BB29-984EB18DABF9}">
      <dsp:nvSpPr>
        <dsp:cNvPr id="0" name=""/>
        <dsp:cNvSpPr/>
      </dsp:nvSpPr>
      <dsp:spPr>
        <a:xfrm rot="5400000">
          <a:off x="4885025" y="-754668"/>
          <a:ext cx="1063342" cy="85431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232855"/>
              <a:satOff val="-4171"/>
              <a:lumOff val="17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2800" kern="1200" dirty="0"/>
            <a:t>Manuel Barros </a:t>
          </a:r>
          <a:r>
            <a:rPr lang="pt-BR" sz="2800" kern="1200" dirty="0" err="1"/>
            <a:t>Borgoño</a:t>
          </a:r>
          <a:r>
            <a:rPr lang="pt-BR" sz="2800" kern="1200" dirty="0"/>
            <a:t> N° 160-1, Providencia.</a:t>
          </a:r>
          <a:endParaRPr lang="es-CL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2800" kern="1200" dirty="0"/>
            <a:t>Metro Manuel </a:t>
          </a:r>
          <a:r>
            <a:rPr lang="pt-BR" sz="2800" kern="1200" dirty="0" err="1"/>
            <a:t>Montt</a:t>
          </a:r>
          <a:r>
            <a:rPr lang="pt-BR" sz="2800" kern="1200" dirty="0"/>
            <a:t>.</a:t>
          </a:r>
          <a:endParaRPr lang="es-CL" sz="2800" kern="1200" dirty="0"/>
        </a:p>
      </dsp:txBody>
      <dsp:txXfrm rot="-5400000">
        <a:off x="1145138" y="3037127"/>
        <a:ext cx="8491209" cy="959526"/>
      </dsp:txXfrm>
    </dsp:sp>
    <dsp:sp modelId="{CEB95E30-9D57-4491-ACFF-B3A33280081E}">
      <dsp:nvSpPr>
        <dsp:cNvPr id="0" name=""/>
        <dsp:cNvSpPr/>
      </dsp:nvSpPr>
      <dsp:spPr>
        <a:xfrm rot="5400000">
          <a:off x="-245386" y="4723181"/>
          <a:ext cx="1635912" cy="1145138"/>
        </a:xfrm>
        <a:prstGeom prst="chevron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accent5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/>
            <a:t>HORAS</a:t>
          </a:r>
        </a:p>
      </dsp:txBody>
      <dsp:txXfrm rot="-5400000">
        <a:off x="1" y="5050363"/>
        <a:ext cx="1145138" cy="490774"/>
      </dsp:txXfrm>
    </dsp:sp>
    <dsp:sp modelId="{956F03BE-8D44-4705-B295-2E528474F8A9}">
      <dsp:nvSpPr>
        <dsp:cNvPr id="0" name=""/>
        <dsp:cNvSpPr/>
      </dsp:nvSpPr>
      <dsp:spPr>
        <a:xfrm rot="5400000">
          <a:off x="4885025" y="737907"/>
          <a:ext cx="1063342" cy="85431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CL" sz="2800" kern="1200" dirty="0"/>
            <a:t>21 HORAS PEDAGÓGICAS. </a:t>
          </a:r>
        </a:p>
      </dsp:txBody>
      <dsp:txXfrm rot="-5400000">
        <a:off x="1145138" y="4529702"/>
        <a:ext cx="8491209" cy="9595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15BC9-7365-4412-B129-BD1F3CE6F27D}">
      <dsp:nvSpPr>
        <dsp:cNvPr id="0" name=""/>
        <dsp:cNvSpPr/>
      </dsp:nvSpPr>
      <dsp:spPr>
        <a:xfrm>
          <a:off x="581974" y="0"/>
          <a:ext cx="6595709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B0C1E5-5D9E-4E26-9BE8-4E453C20D8A1}">
      <dsp:nvSpPr>
        <dsp:cNvPr id="0" name=""/>
        <dsp:cNvSpPr/>
      </dsp:nvSpPr>
      <dsp:spPr>
        <a:xfrm>
          <a:off x="0" y="1305401"/>
          <a:ext cx="1806226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800" kern="1200" dirty="0"/>
            <a:t>15 Cupos </a:t>
          </a:r>
        </a:p>
      </dsp:txBody>
      <dsp:txXfrm>
        <a:off x="84966" y="1390367"/>
        <a:ext cx="1636294" cy="1570603"/>
      </dsp:txXfrm>
    </dsp:sp>
    <dsp:sp modelId="{213E5660-5DA2-4F68-B9F2-2C572ABD3918}">
      <dsp:nvSpPr>
        <dsp:cNvPr id="0" name=""/>
        <dsp:cNvSpPr/>
      </dsp:nvSpPr>
      <dsp:spPr>
        <a:xfrm>
          <a:off x="1985510" y="1305401"/>
          <a:ext cx="1806226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800" kern="1200" dirty="0"/>
            <a:t>Dirigido a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800" kern="1200" dirty="0"/>
            <a:t>Técnicos. </a:t>
          </a:r>
        </a:p>
      </dsp:txBody>
      <dsp:txXfrm>
        <a:off x="2070476" y="1390367"/>
        <a:ext cx="1636294" cy="1570603"/>
      </dsp:txXfrm>
    </dsp:sp>
    <dsp:sp modelId="{CDC5EFF0-E082-4020-A1E9-A667958E241E}">
      <dsp:nvSpPr>
        <dsp:cNvPr id="0" name=""/>
        <dsp:cNvSpPr/>
      </dsp:nvSpPr>
      <dsp:spPr>
        <a:xfrm>
          <a:off x="3888796" y="1305401"/>
          <a:ext cx="1806226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800" kern="1200" dirty="0"/>
            <a:t>Titulares y Contratas</a:t>
          </a:r>
        </a:p>
      </dsp:txBody>
      <dsp:txXfrm>
        <a:off x="3973762" y="1390367"/>
        <a:ext cx="1636294" cy="1570603"/>
      </dsp:txXfrm>
    </dsp:sp>
    <dsp:sp modelId="{748A1447-CF22-42A5-863D-A2496716B8C9}">
      <dsp:nvSpPr>
        <dsp:cNvPr id="0" name=""/>
        <dsp:cNvSpPr/>
      </dsp:nvSpPr>
      <dsp:spPr>
        <a:xfrm>
          <a:off x="5950330" y="1305401"/>
          <a:ext cx="1806226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800" kern="1200" dirty="0"/>
            <a:t>Ley </a:t>
          </a:r>
          <a:r>
            <a:rPr lang="es-CL" sz="2800" kern="1200" dirty="0" err="1"/>
            <a:t>N°18.834</a:t>
          </a:r>
          <a:endParaRPr lang="es-CL" sz="2800" kern="1200" dirty="0"/>
        </a:p>
      </dsp:txBody>
      <dsp:txXfrm>
        <a:off x="6035296" y="1390367"/>
        <a:ext cx="1636294" cy="15706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98CD3-D42B-4076-92C1-BC7EC6C6ADAA}">
      <dsp:nvSpPr>
        <dsp:cNvPr id="0" name=""/>
        <dsp:cNvSpPr/>
      </dsp:nvSpPr>
      <dsp:spPr>
        <a:xfrm rot="10800000">
          <a:off x="1635851" y="948"/>
          <a:ext cx="4333948" cy="2176871"/>
        </a:xfrm>
        <a:prstGeom prst="homePlate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9940" tIns="144780" rIns="270256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800" kern="1200" dirty="0"/>
            <a:t>ASISTENCIA</a:t>
          </a:r>
        </a:p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800" kern="1200" dirty="0"/>
            <a:t>100%</a:t>
          </a:r>
        </a:p>
      </dsp:txBody>
      <dsp:txXfrm rot="10800000">
        <a:off x="2180069" y="948"/>
        <a:ext cx="3789730" cy="2176871"/>
      </dsp:txXfrm>
    </dsp:sp>
    <dsp:sp modelId="{A04E7C04-EE68-4504-BCC1-3418E75883CB}">
      <dsp:nvSpPr>
        <dsp:cNvPr id="0" name=""/>
        <dsp:cNvSpPr/>
      </dsp:nvSpPr>
      <dsp:spPr>
        <a:xfrm>
          <a:off x="547415" y="948"/>
          <a:ext cx="2176871" cy="2176871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62E29C-EB41-4891-8ACF-5688F47B7BB5}">
      <dsp:nvSpPr>
        <dsp:cNvPr id="0" name=""/>
        <dsp:cNvSpPr/>
      </dsp:nvSpPr>
      <dsp:spPr>
        <a:xfrm rot="10800000">
          <a:off x="1635851" y="2827631"/>
          <a:ext cx="4333948" cy="2176871"/>
        </a:xfrm>
        <a:prstGeom prst="homePlate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9940" tIns="144780" rIns="270256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800" kern="1200" dirty="0"/>
            <a:t>EVALUACIÓN FINAL</a:t>
          </a:r>
        </a:p>
      </dsp:txBody>
      <dsp:txXfrm rot="10800000">
        <a:off x="2180069" y="2827631"/>
        <a:ext cx="3789730" cy="2176871"/>
      </dsp:txXfrm>
    </dsp:sp>
    <dsp:sp modelId="{F2811010-BCD2-437D-84EB-7876BFBB0D40}">
      <dsp:nvSpPr>
        <dsp:cNvPr id="0" name=""/>
        <dsp:cNvSpPr/>
      </dsp:nvSpPr>
      <dsp:spPr>
        <a:xfrm>
          <a:off x="547415" y="2827631"/>
          <a:ext cx="2176871" cy="2176871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46711-1BFA-456B-A647-75FAB5CD3799}">
      <dsp:nvSpPr>
        <dsp:cNvPr id="0" name=""/>
        <dsp:cNvSpPr/>
      </dsp:nvSpPr>
      <dsp:spPr>
        <a:xfrm>
          <a:off x="1706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1" kern="1200" dirty="0">
              <a:solidFill>
                <a:schemeClr val="bg1"/>
              </a:solidFill>
            </a:rPr>
            <a:t>Los interesados favor  enviar correo de postulación a: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1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natalia.gutierrez@samu.cl</a:t>
          </a:r>
          <a:endParaRPr lang="es-CL" sz="1700" b="1" kern="1200" dirty="0">
            <a:solidFill>
              <a:schemeClr val="bg1"/>
            </a:solidFill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1" kern="1200" dirty="0">
              <a:solidFill>
                <a:schemeClr val="bg1"/>
              </a:solidFill>
            </a:rPr>
            <a:t>Adjuntando ficha de Inscripción y carta de compromiso.</a:t>
          </a:r>
        </a:p>
      </dsp:txBody>
      <dsp:txXfrm>
        <a:off x="1706" y="2167466"/>
        <a:ext cx="2655093" cy="2167466"/>
      </dsp:txXfrm>
    </dsp:sp>
    <dsp:sp modelId="{212D430A-1022-48B2-A0DF-FF012F40B249}">
      <dsp:nvSpPr>
        <dsp:cNvPr id="0" name=""/>
        <dsp:cNvSpPr/>
      </dsp:nvSpPr>
      <dsp:spPr>
        <a:xfrm>
          <a:off x="427045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34000" r="-3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4DDB9-D4A5-4658-8F26-FEB724B1E9AD}">
      <dsp:nvSpPr>
        <dsp:cNvPr id="0" name=""/>
        <dsp:cNvSpPr/>
      </dsp:nvSpPr>
      <dsp:spPr>
        <a:xfrm>
          <a:off x="2736453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1" kern="1200" dirty="0"/>
            <a:t>Plazo de recepción de postulación hasta el día 09 de septiembre del 2019 </a:t>
          </a:r>
        </a:p>
      </dsp:txBody>
      <dsp:txXfrm>
        <a:off x="2736453" y="2167466"/>
        <a:ext cx="2655093" cy="2167466"/>
      </dsp:txXfrm>
    </dsp:sp>
    <dsp:sp modelId="{004F1C4E-2029-4D9F-97CC-FB518C04C031}">
      <dsp:nvSpPr>
        <dsp:cNvPr id="0" name=""/>
        <dsp:cNvSpPr/>
      </dsp:nvSpPr>
      <dsp:spPr>
        <a:xfrm>
          <a:off x="3161791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8000" r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B08F5-B826-4036-A966-3FAEEA23ECDD}">
      <dsp:nvSpPr>
        <dsp:cNvPr id="0" name=""/>
        <dsp:cNvSpPr/>
      </dsp:nvSpPr>
      <dsp:spPr>
        <a:xfrm>
          <a:off x="5464508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1" kern="1200"/>
            <a:t>La confirmación de selección será vía correo electrónico el día 10 de septiembre del 2019</a:t>
          </a:r>
          <a:endParaRPr lang="es-CL" sz="1700" kern="1200" dirty="0"/>
        </a:p>
      </dsp:txBody>
      <dsp:txXfrm>
        <a:off x="5464508" y="2167466"/>
        <a:ext cx="2655093" cy="2167466"/>
      </dsp:txXfrm>
    </dsp:sp>
    <dsp:sp modelId="{08D313F3-6BEA-40FA-8751-9A6AAE60949C}">
      <dsp:nvSpPr>
        <dsp:cNvPr id="0" name=""/>
        <dsp:cNvSpPr/>
      </dsp:nvSpPr>
      <dsp:spPr>
        <a:xfrm>
          <a:off x="5896538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5EE685-5F3F-4A07-8E52-7DF0924BA077}">
      <dsp:nvSpPr>
        <dsp:cNvPr id="0" name=""/>
        <dsp:cNvSpPr/>
      </dsp:nvSpPr>
      <dsp:spPr>
        <a:xfrm>
          <a:off x="84822" y="4334933"/>
          <a:ext cx="7958355" cy="8128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46711-1BFA-456B-A647-75FAB5CD3799}">
      <dsp:nvSpPr>
        <dsp:cNvPr id="0" name=""/>
        <dsp:cNvSpPr/>
      </dsp:nvSpPr>
      <dsp:spPr>
        <a:xfrm>
          <a:off x="1706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b="1" kern="1200" dirty="0"/>
            <a:t>Completar Ficha de Postulación con firma del Postulante y Jefatura Directa. </a:t>
          </a:r>
        </a:p>
      </dsp:txBody>
      <dsp:txXfrm>
        <a:off x="1706" y="2167466"/>
        <a:ext cx="2655093" cy="2167466"/>
      </dsp:txXfrm>
    </dsp:sp>
    <dsp:sp modelId="{212D430A-1022-48B2-A0DF-FF012F40B249}">
      <dsp:nvSpPr>
        <dsp:cNvPr id="0" name=""/>
        <dsp:cNvSpPr/>
      </dsp:nvSpPr>
      <dsp:spPr>
        <a:xfrm>
          <a:off x="427045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32000" r="-3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4DDB9-D4A5-4658-8F26-FEB724B1E9AD}">
      <dsp:nvSpPr>
        <dsp:cNvPr id="0" name=""/>
        <dsp:cNvSpPr/>
      </dsp:nvSpPr>
      <dsp:spPr>
        <a:xfrm>
          <a:off x="2736453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b="1" kern="1200" dirty="0"/>
            <a:t>Firmar Carta de Compromiso.</a:t>
          </a:r>
        </a:p>
      </dsp:txBody>
      <dsp:txXfrm>
        <a:off x="2736453" y="2167466"/>
        <a:ext cx="2655093" cy="2167466"/>
      </dsp:txXfrm>
    </dsp:sp>
    <dsp:sp modelId="{004F1C4E-2029-4D9F-97CC-FB518C04C031}">
      <dsp:nvSpPr>
        <dsp:cNvPr id="0" name=""/>
        <dsp:cNvSpPr/>
      </dsp:nvSpPr>
      <dsp:spPr>
        <a:xfrm>
          <a:off x="3161791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B08F5-B826-4036-A966-3FAEEA23ECDD}">
      <dsp:nvSpPr>
        <dsp:cNvPr id="0" name=""/>
        <dsp:cNvSpPr/>
      </dsp:nvSpPr>
      <dsp:spPr>
        <a:xfrm>
          <a:off x="5464508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b="1" kern="1200" dirty="0"/>
            <a:t>Enviar Correo Electrónico.</a:t>
          </a:r>
        </a:p>
      </dsp:txBody>
      <dsp:txXfrm>
        <a:off x="5464508" y="2167466"/>
        <a:ext cx="2655093" cy="2167466"/>
      </dsp:txXfrm>
    </dsp:sp>
    <dsp:sp modelId="{08D313F3-6BEA-40FA-8751-9A6AAE60949C}">
      <dsp:nvSpPr>
        <dsp:cNvPr id="0" name=""/>
        <dsp:cNvSpPr/>
      </dsp:nvSpPr>
      <dsp:spPr>
        <a:xfrm>
          <a:off x="5896538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49000" r="-4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5EE685-5F3F-4A07-8E52-7DF0924BA077}">
      <dsp:nvSpPr>
        <dsp:cNvPr id="0" name=""/>
        <dsp:cNvSpPr/>
      </dsp:nvSpPr>
      <dsp:spPr>
        <a:xfrm>
          <a:off x="84822" y="4334933"/>
          <a:ext cx="7958355" cy="8128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06-09-2019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517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06-09-2019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7886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06-09-2019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452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06-09-2019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2013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06-09-2019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5581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06-09-2019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222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06-09-2019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962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06-09-2019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291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06-09-2019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9619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06-09-2019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5804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06-09-2019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508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42DC9-3FFE-4B1E-B0CE-80EB844DE19C}" type="datetimeFigureOut">
              <a:rPr lang="es-CL" smtClean="0"/>
              <a:t>06-09-2019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846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natalia.gutierrez@samu.cl" TargetMode="Externa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natalia.gutierrez@samu.cl" TargetMode="Externa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0858" cy="68580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291584" y="1128977"/>
            <a:ext cx="7011807" cy="748145"/>
          </a:xfrm>
          <a:prstGeom prst="rect">
            <a:avLst/>
          </a:prstGeom>
          <a:solidFill>
            <a:srgbClr val="2B2976"/>
          </a:solidFill>
          <a:ln>
            <a:solidFill>
              <a:srgbClr val="2B297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91584" y="973138"/>
            <a:ext cx="8719756" cy="1039091"/>
          </a:xfrm>
        </p:spPr>
        <p:txBody>
          <a:bodyPr>
            <a:normAutofit/>
          </a:bodyPr>
          <a:lstStyle/>
          <a:p>
            <a:pPr algn="l"/>
            <a:r>
              <a:rPr lang="es-CL" sz="5400" dirty="0">
                <a:solidFill>
                  <a:schemeClr val="bg1"/>
                </a:solidFill>
                <a:latin typeface="gobCL" pitchFamily="2" charset="0"/>
              </a:rPr>
              <a:t>PAC 2019 CAPACITACIÓN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91584" y="3653992"/>
            <a:ext cx="7899338" cy="1191780"/>
          </a:xfrm>
        </p:spPr>
        <p:txBody>
          <a:bodyPr>
            <a:normAutofit/>
          </a:bodyPr>
          <a:lstStyle/>
          <a:p>
            <a:pPr algn="l"/>
            <a:r>
              <a:rPr lang="es-CL" sz="2800" b="1" dirty="0"/>
              <a:t>Unidad De Capacitación SAMU</a:t>
            </a:r>
          </a:p>
          <a:p>
            <a:pPr algn="l"/>
            <a:r>
              <a:rPr lang="es-CL" sz="2800" b="1" dirty="0"/>
              <a:t>Comité Bipartito de Capacitación SAMU</a:t>
            </a:r>
          </a:p>
          <a:p>
            <a:pPr algn="l"/>
            <a:endParaRPr lang="es-CL" sz="1400" dirty="0"/>
          </a:p>
        </p:txBody>
      </p:sp>
      <p:sp>
        <p:nvSpPr>
          <p:cNvPr id="4" name="Rectángulo 3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2" y="5499978"/>
            <a:ext cx="1112719" cy="119241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610" y="5499978"/>
            <a:ext cx="1310137" cy="118456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291584" y="2012229"/>
            <a:ext cx="9067111" cy="679016"/>
          </a:xfrm>
          <a:prstGeom prst="rect">
            <a:avLst/>
          </a:prstGeom>
          <a:solidFill>
            <a:srgbClr val="2B2976"/>
          </a:solidFill>
          <a:ln>
            <a:solidFill>
              <a:srgbClr val="2B297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3600" dirty="0"/>
              <a:t>CURSO ATENCIÓN PREHOSPITALARIA</a:t>
            </a:r>
          </a:p>
        </p:txBody>
      </p:sp>
    </p:spTree>
    <p:extLst>
      <p:ext uri="{BB962C8B-B14F-4D97-AF65-F5344CB8AC3E}">
        <p14:creationId xmlns:p14="http://schemas.microsoft.com/office/powerpoint/2010/main" val="4121615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68236" y="400625"/>
            <a:ext cx="9185564" cy="788267"/>
          </a:xfrm>
        </p:spPr>
        <p:txBody>
          <a:bodyPr>
            <a:norm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2" charset="0"/>
              </a:rPr>
              <a:t>Antecedentes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A2B72D5F-2EE4-40F9-8AF9-805B03B2CE14}"/>
              </a:ext>
            </a:extLst>
          </p:cNvPr>
          <p:cNvSpPr/>
          <p:nvPr/>
        </p:nvSpPr>
        <p:spPr>
          <a:xfrm>
            <a:off x="2168236" y="365125"/>
            <a:ext cx="8267669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D66E887-4382-4980-95D5-5C78FBAFBA2C}"/>
              </a:ext>
            </a:extLst>
          </p:cNvPr>
          <p:cNvSpPr txBox="1">
            <a:spLocks/>
          </p:cNvSpPr>
          <p:nvPr/>
        </p:nvSpPr>
        <p:spPr>
          <a:xfrm>
            <a:off x="2266057" y="405246"/>
            <a:ext cx="7757707" cy="571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sz="1800" dirty="0"/>
          </a:p>
          <a:p>
            <a:r>
              <a:rPr lang="es-CL" sz="3200" b="1" dirty="0">
                <a:solidFill>
                  <a:schemeClr val="bg1"/>
                </a:solidFill>
              </a:rPr>
              <a:t>CURSO ATENCIÓN PREHOSPITALARIA</a:t>
            </a:r>
          </a:p>
          <a:p>
            <a:endParaRPr lang="es-CL" sz="1800" dirty="0">
              <a:solidFill>
                <a:schemeClr val="bg1"/>
              </a:solidFill>
            </a:endParaRP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BE1FA1D6-2966-4841-A4AC-B30EA02AF7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1780953"/>
              </p:ext>
            </p:extLst>
          </p:nvPr>
        </p:nvGraphicFramePr>
        <p:xfrm>
          <a:off x="1503494" y="1650844"/>
          <a:ext cx="9788088" cy="5773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0110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116457" y="57954"/>
            <a:ext cx="7041385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36618" y="16772"/>
            <a:ext cx="7121224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DATOS GENERALES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11" name="Marcador de contenido 10">
            <a:extLst>
              <a:ext uri="{FF2B5EF4-FFF2-40B4-BE49-F238E27FC236}">
                <a16:creationId xmlns:a16="http://schemas.microsoft.com/office/drawing/2014/main" id="{EBF58421-ED9C-4D32-9434-5629C94830A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96306173"/>
              </p:ext>
            </p:extLst>
          </p:nvPr>
        </p:nvGraphicFramePr>
        <p:xfrm>
          <a:off x="2116457" y="840699"/>
          <a:ext cx="9688256" cy="6113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1249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365125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405246"/>
            <a:ext cx="9340588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PERFIL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398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12" name="Marcador de contenido 11">
            <a:extLst>
              <a:ext uri="{FF2B5EF4-FFF2-40B4-BE49-F238E27FC236}">
                <a16:creationId xmlns:a16="http://schemas.microsoft.com/office/drawing/2014/main" id="{AE00F4D7-DAA3-4362-B30A-B5A771B672D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43942247"/>
              </p:ext>
            </p:extLst>
          </p:nvPr>
        </p:nvGraphicFramePr>
        <p:xfrm>
          <a:off x="2373385" y="1253331"/>
          <a:ext cx="775965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14C88997-87EC-4FEE-8330-274292F803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056" y="1180317"/>
            <a:ext cx="1937062" cy="166503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9B00863-5FD7-4395-A00F-BDBDDDCFA2E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78" y="4693168"/>
            <a:ext cx="2575440" cy="175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365125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405246"/>
            <a:ext cx="9340588" cy="571501"/>
          </a:xfrm>
        </p:spPr>
        <p:txBody>
          <a:bodyPr>
            <a:normAutofit fontScale="90000"/>
          </a:bodyPr>
          <a:lstStyle/>
          <a:p>
            <a:r>
              <a:rPr lang="es-CL" sz="4000" dirty="0">
                <a:solidFill>
                  <a:schemeClr val="bg1"/>
                </a:solidFill>
                <a:latin typeface="gobCL" pitchFamily="50" charset="0"/>
              </a:rPr>
              <a:t>EVALUACIONES Y REQUISITOS DE APROBACIÓN</a:t>
            </a:r>
            <a:endParaRPr lang="es-CL" sz="3600" dirty="0">
              <a:solidFill>
                <a:schemeClr val="bg1"/>
              </a:solidFill>
              <a:latin typeface="gobCL" pitchFamily="50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78E4D93-19C2-48EF-967B-2116ECA88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285" y="1659371"/>
            <a:ext cx="1460833" cy="4534933"/>
          </a:xfrm>
          <a:prstGeom prst="rect">
            <a:avLst/>
          </a:prstGeom>
        </p:spPr>
      </p:pic>
      <p:graphicFrame>
        <p:nvGraphicFramePr>
          <p:cNvPr id="14" name="Marcador de contenido 10">
            <a:extLst>
              <a:ext uri="{FF2B5EF4-FFF2-40B4-BE49-F238E27FC236}">
                <a16:creationId xmlns:a16="http://schemas.microsoft.com/office/drawing/2014/main" id="{C333EAD0-9E73-4C90-BB1C-E816012947E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91215629"/>
              </p:ext>
            </p:extLst>
          </p:nvPr>
        </p:nvGraphicFramePr>
        <p:xfrm>
          <a:off x="2266057" y="1487424"/>
          <a:ext cx="6517216" cy="5005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42125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79256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131979"/>
            <a:ext cx="9340588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INSCRIPCIONES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D694E3C-5254-4A6A-8421-C61697D6C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2330114"/>
              </p:ext>
            </p:extLst>
          </p:nvPr>
        </p:nvGraphicFramePr>
        <p:xfrm>
          <a:off x="2812176" y="97133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361E9D35-980A-433B-9D4D-1959C6B859CA}"/>
              </a:ext>
            </a:extLst>
          </p:cNvPr>
          <p:cNvSpPr txBox="1"/>
          <p:nvPr/>
        </p:nvSpPr>
        <p:spPr>
          <a:xfrm>
            <a:off x="3145872" y="5502620"/>
            <a:ext cx="7944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solidFill>
                  <a:schemeClr val="accent1"/>
                </a:solidFill>
              </a:rPr>
              <a:t>Para más antecedentes contactar a Encargada de Capacitación: </a:t>
            </a:r>
            <a:r>
              <a:rPr lang="es-CL" sz="1600" b="1" dirty="0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natalia.gutierrez@samu.cl</a:t>
            </a:r>
            <a:endParaRPr lang="es-CL" sz="1600" b="1" dirty="0">
              <a:solidFill>
                <a:schemeClr val="accent1"/>
              </a:solidFill>
            </a:endParaRPr>
          </a:p>
          <a:p>
            <a:endParaRPr lang="es-CL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292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79256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131979"/>
            <a:ext cx="9340588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COMO SE HACE?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D694E3C-5254-4A6A-8421-C61697D6C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429275"/>
              </p:ext>
            </p:extLst>
          </p:nvPr>
        </p:nvGraphicFramePr>
        <p:xfrm>
          <a:off x="2812176" y="97133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361E9D35-980A-433B-9D4D-1959C6B859CA}"/>
              </a:ext>
            </a:extLst>
          </p:cNvPr>
          <p:cNvSpPr txBox="1"/>
          <p:nvPr/>
        </p:nvSpPr>
        <p:spPr>
          <a:xfrm>
            <a:off x="3145872" y="5502620"/>
            <a:ext cx="7944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solidFill>
                  <a:schemeClr val="accent1"/>
                </a:solidFill>
              </a:rPr>
              <a:t>Para más antecedentes contactar a Encargada de Capacitación</a:t>
            </a:r>
            <a:r>
              <a:rPr lang="es-CL" sz="1600" b="1" dirty="0">
                <a:solidFill>
                  <a:schemeClr val="accent1"/>
                </a:solidFill>
              </a:rPr>
              <a:t>: </a:t>
            </a:r>
            <a:r>
              <a:rPr lang="es-CL" sz="1600" b="1" dirty="0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natalia.gutierrez@samu.cl</a:t>
            </a:r>
            <a:endParaRPr lang="es-CL" sz="1600" b="1" dirty="0">
              <a:solidFill>
                <a:schemeClr val="accent1"/>
              </a:solidFill>
            </a:endParaRPr>
          </a:p>
          <a:p>
            <a:endParaRPr lang="es-CL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7996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7042</TotalTime>
  <Words>266</Words>
  <Application>Microsoft Office PowerPoint</Application>
  <PresentationFormat>Panorámica</PresentationFormat>
  <Paragraphs>49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gobCL</vt:lpstr>
      <vt:lpstr>Tema de Office</vt:lpstr>
      <vt:lpstr>PAC 2019 CAPACITACIÓN</vt:lpstr>
      <vt:lpstr>Antecedentes</vt:lpstr>
      <vt:lpstr>DATOS GENERALES </vt:lpstr>
      <vt:lpstr>PERFIL</vt:lpstr>
      <vt:lpstr>EVALUACIONES Y REQUISITOS DE APROBACIÓN</vt:lpstr>
      <vt:lpstr>INSCRIPCIONES </vt:lpstr>
      <vt:lpstr>COMO SE HACE?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Presentación</dc:title>
  <dc:creator>Diseño Huap</dc:creator>
  <cp:lastModifiedBy>Natalia Gutierrez</cp:lastModifiedBy>
  <cp:revision>180</cp:revision>
  <dcterms:created xsi:type="dcterms:W3CDTF">2018-03-13T20:58:21Z</dcterms:created>
  <dcterms:modified xsi:type="dcterms:W3CDTF">2019-09-06T12:51:34Z</dcterms:modified>
</cp:coreProperties>
</file>