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CL" b="1" dirty="0"/>
            <a:t>Entregar herramientas legales</a:t>
          </a:r>
        </a:p>
        <a:p>
          <a:r>
            <a:rPr lang="es-ES" b="1" dirty="0"/>
            <a:t>y conductuales a fin de</a:t>
          </a:r>
          <a:endParaRPr lang="es-CL" b="1" dirty="0"/>
        </a:p>
        <a:p>
          <a:r>
            <a:rPr lang="es-CL" b="1" dirty="0"/>
            <a:t>cambiar conductas erróneas y</a:t>
          </a:r>
        </a:p>
        <a:p>
          <a:r>
            <a:rPr lang="es-CL" b="1" dirty="0"/>
            <a:t>reconocer los principales</a:t>
          </a:r>
        </a:p>
        <a:p>
          <a:r>
            <a:rPr lang="es-CL" b="1" dirty="0"/>
            <a:t>riesgos, además de conocer</a:t>
          </a:r>
        </a:p>
        <a:p>
          <a:r>
            <a:rPr lang="es-ES" b="1" dirty="0"/>
            <a:t>las normas de seguridad vial.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CL" sz="1400" b="1" dirty="0">
              <a:latin typeface="gobCL" pitchFamily="50" charset="0"/>
            </a:rPr>
            <a:t>Identificar los aspectos legales en la conducción</a:t>
          </a:r>
        </a:p>
        <a:p>
          <a:pPr algn="l">
            <a:buFont typeface="+mj-lt"/>
            <a:buAutoNum type="arabicPeriod"/>
          </a:pPr>
          <a:r>
            <a:rPr lang="es-CL" sz="1400" b="1" dirty="0">
              <a:latin typeface="gobCL" pitchFamily="50" charset="0"/>
            </a:rPr>
            <a:t>Identificar los aspectos generales de la conducción</a:t>
          </a:r>
        </a:p>
        <a:p>
          <a:pPr algn="l">
            <a:buFont typeface="+mj-lt"/>
            <a:buAutoNum type="arabicPeriod"/>
          </a:pPr>
          <a:r>
            <a:rPr lang="es-CL" sz="1400" b="1" dirty="0">
              <a:latin typeface="gobCL" pitchFamily="50" charset="0"/>
            </a:rPr>
            <a:t>Identificar los pasos a seguir ante desastres con múltiples víctimas</a:t>
          </a:r>
          <a:endParaRPr lang="es-CL" sz="1200" b="1" dirty="0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125263" custScaleY="86837" custLinFactNeighborX="599" custLinFactNeighborY="-186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23 Y 24 DE OCTUBRE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 marL="0" algn="l">
            <a:buNone/>
          </a:pPr>
          <a:r>
            <a:rPr lang="es-ES" b="0" i="0" dirty="0"/>
            <a:t>Centro de Capacitación Taurus, ubicado en Lord Cochrane 198, Metro Moneda.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Auxiliares 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09 de septiembre del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10 de septiembre del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4361" y="802051"/>
          <a:ext cx="5601386" cy="224055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24638" y="802051"/>
        <a:ext cx="3360832" cy="2240554"/>
      </dsp:txXfrm>
    </dsp:sp>
    <dsp:sp modelId="{DA65E8B2-4B36-4E96-9169-0A8459DDE63C}">
      <dsp:nvSpPr>
        <dsp:cNvPr id="0" name=""/>
        <dsp:cNvSpPr/>
      </dsp:nvSpPr>
      <dsp:spPr>
        <a:xfrm>
          <a:off x="4877567" y="992498"/>
          <a:ext cx="4649150" cy="18596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Entregar herramientas legales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y conductuales a fin de</a:t>
          </a:r>
          <a:endParaRPr lang="es-CL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cambiar conductas erróneas 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reconocer los principales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riesgos, además de conocer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las normas de seguridad vial.</a:t>
          </a:r>
          <a:endParaRPr lang="es-CL" sz="1600" b="1" kern="1200" dirty="0"/>
        </a:p>
      </dsp:txBody>
      <dsp:txXfrm>
        <a:off x="5807397" y="992498"/>
        <a:ext cx="2789490" cy="1859660"/>
      </dsp:txXfrm>
    </dsp:sp>
    <dsp:sp modelId="{E33671AC-A126-4083-8202-11159CB85557}">
      <dsp:nvSpPr>
        <dsp:cNvPr id="0" name=""/>
        <dsp:cNvSpPr/>
      </dsp:nvSpPr>
      <dsp:spPr>
        <a:xfrm>
          <a:off x="50717" y="3418366"/>
          <a:ext cx="4683879" cy="149070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796071" y="3418366"/>
        <a:ext cx="3193171" cy="1490708"/>
      </dsp:txXfrm>
    </dsp:sp>
    <dsp:sp modelId="{1CA2482C-E62F-4D14-A93E-2CDEC8DB458D}">
      <dsp:nvSpPr>
        <dsp:cNvPr id="0" name=""/>
        <dsp:cNvSpPr/>
      </dsp:nvSpPr>
      <dsp:spPr>
        <a:xfrm>
          <a:off x="3964422" y="3352825"/>
          <a:ext cx="5823665" cy="16148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400" b="1" kern="1200" dirty="0">
              <a:latin typeface="gobCL" pitchFamily="50" charset="0"/>
            </a:rPr>
            <a:t>Identificar los aspectos legales en la conducción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400" b="1" kern="1200" dirty="0">
              <a:latin typeface="gobCL" pitchFamily="50" charset="0"/>
            </a:rPr>
            <a:t>Identificar los aspectos generales de la conducción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400" b="1" kern="1200" dirty="0">
              <a:latin typeface="gobCL" pitchFamily="50" charset="0"/>
            </a:rPr>
            <a:t>Identificar los pasos a seguir ante desastres con múltiples víctimas</a:t>
          </a:r>
          <a:endParaRPr lang="es-CL" sz="1200" b="1" kern="1200" dirty="0"/>
        </a:p>
      </dsp:txBody>
      <dsp:txXfrm>
        <a:off x="4771859" y="3352825"/>
        <a:ext cx="4208792" cy="1614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685153" y="-3730857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700" kern="1200" dirty="0"/>
            <a:t>23 Y 24 DE OCTUBRE DE 2019	</a:t>
          </a:r>
        </a:p>
      </dsp:txBody>
      <dsp:txXfrm rot="-5400000">
        <a:off x="951231" y="46183"/>
        <a:ext cx="8308012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685153" y="-2542549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700" kern="1200" dirty="0"/>
            <a:t>08:30 A 17:30 HRS.</a:t>
          </a:r>
        </a:p>
      </dsp:txBody>
      <dsp:txXfrm rot="-5400000">
        <a:off x="951231" y="1234491"/>
        <a:ext cx="8308012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685153" y="-1303911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700" b="0" i="0" kern="1200" dirty="0"/>
            <a:t>Centro de Capacitación Taurus, ubicado en Lord Cochrane 198, Metro Moneda.</a:t>
          </a:r>
          <a:endParaRPr lang="es-CL" sz="2700" kern="1200" dirty="0"/>
        </a:p>
      </dsp:txBody>
      <dsp:txXfrm rot="-5400000">
        <a:off x="951231" y="2473129"/>
        <a:ext cx="8308012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685153" y="-90438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700" kern="1200" dirty="0"/>
            <a:t>21 HORAS PEDAGÓGICAS</a:t>
          </a:r>
        </a:p>
      </dsp:txBody>
      <dsp:txXfrm rot="-5400000">
        <a:off x="951231" y="3686602"/>
        <a:ext cx="8308012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617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15 Cupos </a:t>
          </a:r>
        </a:p>
      </dsp:txBody>
      <dsp:txXfrm>
        <a:off x="84966" y="1390367"/>
        <a:ext cx="1696246" cy="1570603"/>
      </dsp:txXfrm>
    </dsp:sp>
    <dsp:sp modelId="{213E5660-5DA2-4F68-B9F2-2C572ABD3918}">
      <dsp:nvSpPr>
        <dsp:cNvPr id="0" name=""/>
        <dsp:cNvSpPr/>
      </dsp:nvSpPr>
      <dsp:spPr>
        <a:xfrm>
          <a:off x="1965578" y="1305401"/>
          <a:ext cx="186617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Dirigido a Auxiliares </a:t>
          </a:r>
        </a:p>
      </dsp:txBody>
      <dsp:txXfrm>
        <a:off x="2050544" y="1390367"/>
        <a:ext cx="1696246" cy="1570603"/>
      </dsp:txXfrm>
    </dsp:sp>
    <dsp:sp modelId="{CDC5EFF0-E082-4020-A1E9-A667958E241E}">
      <dsp:nvSpPr>
        <dsp:cNvPr id="0" name=""/>
        <dsp:cNvSpPr/>
      </dsp:nvSpPr>
      <dsp:spPr>
        <a:xfrm>
          <a:off x="3884722" y="1305401"/>
          <a:ext cx="186617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Titulares y Contratas</a:t>
          </a:r>
        </a:p>
      </dsp:txBody>
      <dsp:txXfrm>
        <a:off x="3969688" y="1390367"/>
        <a:ext cx="1696246" cy="1570603"/>
      </dsp:txXfrm>
    </dsp:sp>
    <dsp:sp modelId="{748A1447-CF22-42A5-863D-A2496716B8C9}">
      <dsp:nvSpPr>
        <dsp:cNvPr id="0" name=""/>
        <dsp:cNvSpPr/>
      </dsp:nvSpPr>
      <dsp:spPr>
        <a:xfrm>
          <a:off x="5890222" y="1305401"/>
          <a:ext cx="186617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Ley </a:t>
          </a:r>
          <a:r>
            <a:rPr lang="es-CL" sz="2900" kern="1200" dirty="0" err="1"/>
            <a:t>N°18.834</a:t>
          </a:r>
          <a:endParaRPr lang="es-CL" sz="2900" kern="1200" dirty="0"/>
        </a:p>
      </dsp:txBody>
      <dsp:txXfrm>
        <a:off x="5975188" y="1390367"/>
        <a:ext cx="1696246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09 de septiembre del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día 10 de septiembre del 2019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9025165" cy="107172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</a:t>
            </a:r>
            <a:r>
              <a:rPr lang="es-ES" sz="3600" dirty="0"/>
              <a:t>MANEJO A LA DEFENSIVA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DE </a:t>
            </a:r>
            <a:r>
              <a:rPr lang="es-ES" sz="3600" b="1" dirty="0">
                <a:solidFill>
                  <a:schemeClr val="bg1"/>
                </a:solidFill>
              </a:rPr>
              <a:t>MANEJO A LA DEFENSIVA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202646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9163587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3426973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460575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751500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238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171</cp:revision>
  <dcterms:created xsi:type="dcterms:W3CDTF">2018-03-13T20:58:21Z</dcterms:created>
  <dcterms:modified xsi:type="dcterms:W3CDTF">2019-09-06T12:54:40Z</dcterms:modified>
</cp:coreProperties>
</file>