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4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B23E56C7-F9F7-4E96-8986-4435EFE5CD0B}">
      <dgm:prSet phldrT="[Texto]"/>
      <dgm:spPr/>
      <dgm:t>
        <a:bodyPr/>
        <a:lstStyle/>
        <a:p>
          <a:r>
            <a:rPr lang="es-CL" dirty="0"/>
            <a:t>OBJETIVO</a:t>
          </a:r>
        </a:p>
      </dgm:t>
    </dgm:pt>
    <dgm:pt modelId="{73A80377-81CD-4A86-92E0-AF5F27832976}" type="parTrans" cxnId="{122B1BFB-1E1E-4236-9EE4-24745BFC612B}">
      <dgm:prSet/>
      <dgm:spPr/>
      <dgm:t>
        <a:bodyPr/>
        <a:lstStyle/>
        <a:p>
          <a:endParaRPr lang="es-CL"/>
        </a:p>
      </dgm:t>
    </dgm:pt>
    <dgm:pt modelId="{78A494B1-0EEE-4937-8C72-3B5612B67EE6}" type="sibTrans" cxnId="{122B1BFB-1E1E-4236-9EE4-24745BFC612B}">
      <dgm:prSet/>
      <dgm:spPr/>
      <dgm:t>
        <a:bodyPr/>
        <a:lstStyle/>
        <a:p>
          <a:endParaRPr lang="es-CL"/>
        </a:p>
      </dgm:t>
    </dgm:pt>
    <dgm:pt modelId="{7A180BD7-5684-41D4-B267-29CAB00A0668}">
      <dgm:prSet phldrT="[Texto]"/>
      <dgm:spPr/>
      <dgm:t>
        <a:bodyPr/>
        <a:lstStyle/>
        <a:p>
          <a:r>
            <a:rPr lang="es-ES" b="1" dirty="0"/>
            <a:t> Adquirir conocimientos para tener una adecuada atención del manejo de pacientes psiquiátricos</a:t>
          </a:r>
          <a:endParaRPr lang="es-CL" b="1" dirty="0"/>
        </a:p>
      </dgm:t>
    </dgm:pt>
    <dgm:pt modelId="{B819C0C0-DADC-443A-9E36-8211ABA86419}" type="parTrans" cxnId="{A5FE41E9-FB89-422D-848D-6E544ADECAC2}">
      <dgm:prSet/>
      <dgm:spPr/>
      <dgm:t>
        <a:bodyPr/>
        <a:lstStyle/>
        <a:p>
          <a:endParaRPr lang="es-CL"/>
        </a:p>
      </dgm:t>
    </dgm:pt>
    <dgm:pt modelId="{8CE552E2-8EF3-4AD8-BDE8-4E1551710C44}" type="sibTrans" cxnId="{A5FE41E9-FB89-422D-848D-6E544ADECAC2}">
      <dgm:prSet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9FCE146-4077-416D-91D8-0CB699E676FA}" type="pres">
      <dgm:prSet presAssocID="{B23E56C7-F9F7-4E96-8986-4435EFE5CD0B}" presName="horFlow" presStyleCnt="0"/>
      <dgm:spPr/>
    </dgm:pt>
    <dgm:pt modelId="{057EAAB9-E6A6-48B1-8EF0-3884902FFE43}" type="pres">
      <dgm:prSet presAssocID="{B23E56C7-F9F7-4E96-8986-4435EFE5CD0B}" presName="bigChev" presStyleLbl="node1" presStyleIdx="0" presStyleCnt="1"/>
      <dgm:spPr/>
    </dgm:pt>
    <dgm:pt modelId="{D58B3DB7-0FD7-4319-A6AF-B67496BA9BC4}" type="pres">
      <dgm:prSet presAssocID="{B819C0C0-DADC-443A-9E36-8211ABA86419}" presName="parTrans" presStyleCnt="0"/>
      <dgm:spPr/>
    </dgm:pt>
    <dgm:pt modelId="{DA65E8B2-4B36-4E96-9169-0A8459DDE63C}" type="pres">
      <dgm:prSet presAssocID="{7A180BD7-5684-41D4-B267-29CAB00A0668}" presName="node" presStyleLbl="alignAccFollowNode1" presStyleIdx="0" presStyleCnt="1">
        <dgm:presLayoutVars>
          <dgm:bulletEnabled val="1"/>
        </dgm:presLayoutVars>
      </dgm:prSet>
      <dgm:spPr/>
    </dgm:pt>
  </dgm:ptLst>
  <dgm:cxnLst>
    <dgm:cxn modelId="{4E76D72E-919F-426E-BB86-15134AF21784}" type="presOf" srcId="{7A180BD7-5684-41D4-B267-29CAB00A0668}" destId="{DA65E8B2-4B36-4E96-9169-0A8459DDE63C}" srcOrd="0" destOrd="0" presId="urn:microsoft.com/office/officeart/2005/8/layout/lProcess3"/>
    <dgm:cxn modelId="{0089BAA1-B835-4491-A651-D42E7101574A}" type="presOf" srcId="{B23E56C7-F9F7-4E96-8986-4435EFE5CD0B}" destId="{057EAAB9-E6A6-48B1-8EF0-3884902FFE43}" srcOrd="0" destOrd="0" presId="urn:microsoft.com/office/officeart/2005/8/layout/lProcess3"/>
    <dgm:cxn modelId="{A887BFB7-3BBB-4B45-8A3D-E49E4AAEB965}" type="presOf" srcId="{57DF2F6A-D0CF-4FCD-9247-4D2BDCB27434}" destId="{8D533EB6-A020-4552-A728-7ED748A835E6}" srcOrd="0" destOrd="0" presId="urn:microsoft.com/office/officeart/2005/8/layout/lProcess3"/>
    <dgm:cxn modelId="{A5FE41E9-FB89-422D-848D-6E544ADECAC2}" srcId="{B23E56C7-F9F7-4E96-8986-4435EFE5CD0B}" destId="{7A180BD7-5684-41D4-B267-29CAB00A0668}" srcOrd="0" destOrd="0" parTransId="{B819C0C0-DADC-443A-9E36-8211ABA86419}" sibTransId="{8CE552E2-8EF3-4AD8-BDE8-4E1551710C44}"/>
    <dgm:cxn modelId="{122B1BFB-1E1E-4236-9EE4-24745BFC612B}" srcId="{57DF2F6A-D0CF-4FCD-9247-4D2BDCB27434}" destId="{B23E56C7-F9F7-4E96-8986-4435EFE5CD0B}" srcOrd="0" destOrd="0" parTransId="{73A80377-81CD-4A86-92E0-AF5F27832976}" sibTransId="{78A494B1-0EEE-4937-8C72-3B5612B67EE6}"/>
    <dgm:cxn modelId="{A846F358-01B6-4CA3-AD78-CB08A78AACDA}" type="presParOf" srcId="{8D533EB6-A020-4552-A728-7ED748A835E6}" destId="{59FCE146-4077-416D-91D8-0CB699E676FA}" srcOrd="0" destOrd="0" presId="urn:microsoft.com/office/officeart/2005/8/layout/lProcess3"/>
    <dgm:cxn modelId="{ED0BECA2-C0D2-4EAA-971F-E63E8BE414C9}" type="presParOf" srcId="{59FCE146-4077-416D-91D8-0CB699E676FA}" destId="{057EAAB9-E6A6-48B1-8EF0-3884902FFE43}" srcOrd="0" destOrd="0" presId="urn:microsoft.com/office/officeart/2005/8/layout/lProcess3"/>
    <dgm:cxn modelId="{5E8510EA-9E9B-4493-B772-74F6E5F62C30}" type="presParOf" srcId="{59FCE146-4077-416D-91D8-0CB699E676FA}" destId="{D58B3DB7-0FD7-4319-A6AF-B67496BA9BC4}" srcOrd="1" destOrd="0" presId="urn:microsoft.com/office/officeart/2005/8/layout/lProcess3"/>
    <dgm:cxn modelId="{887CCF8A-5524-4FAC-B371-15324A50B1B0}" type="presParOf" srcId="{59FCE146-4077-416D-91D8-0CB699E676FA}" destId="{DA65E8B2-4B36-4E96-9169-0A8459DDE63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FECHAS DE REALIZACIÓN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HORARIOS DE LA CAPACITACIÓN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26EA92B5-DB3C-4BE7-8562-5F542E0E228D}">
      <dgm:prSet phldrT="[Texto]" custT="1"/>
      <dgm:spPr/>
      <dgm:t>
        <a:bodyPr/>
        <a:lstStyle/>
        <a:p>
          <a:pPr>
            <a:buNone/>
          </a:pPr>
          <a:r>
            <a:rPr lang="es-CL" sz="2800" dirty="0"/>
            <a:t>08:30 A 17:30 HRS.</a:t>
          </a:r>
        </a:p>
      </dgm:t>
    </dgm:pt>
    <dgm:pt modelId="{84AEA439-55A0-4530-A55F-ECDD647B93AA}" type="parTrans" cxnId="{A9079D33-9F33-4FA6-808F-E67A6B692875}">
      <dgm:prSet/>
      <dgm:spPr/>
      <dgm:t>
        <a:bodyPr/>
        <a:lstStyle/>
        <a:p>
          <a:endParaRPr lang="es-CL"/>
        </a:p>
      </dgm:t>
    </dgm:pt>
    <dgm:pt modelId="{CD2376BD-4BB7-49A0-AD26-6D83FF364E8F}" type="sibTrans" cxnId="{A9079D33-9F33-4FA6-808F-E67A6B692875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LUGAR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C72F3CEE-CFB5-4D8B-AAED-2162AD93418C}">
      <dgm:prSet phldrT="[Texto]" custT="1"/>
      <dgm:spPr/>
      <dgm:t>
        <a:bodyPr/>
        <a:lstStyle/>
        <a:p>
          <a:pPr>
            <a:buNone/>
          </a:pPr>
          <a:r>
            <a:rPr lang="pt-BR" sz="2800" dirty="0"/>
            <a:t>Manuel Barros </a:t>
          </a:r>
          <a:r>
            <a:rPr lang="pt-BR" sz="2800" dirty="0" err="1"/>
            <a:t>Borgoño</a:t>
          </a:r>
          <a:r>
            <a:rPr lang="pt-BR" sz="2800" dirty="0"/>
            <a:t> N° 160-1, Providencia.</a:t>
          </a:r>
          <a:endParaRPr lang="es-CL" sz="2800" dirty="0"/>
        </a:p>
      </dgm:t>
    </dgm:pt>
    <dgm:pt modelId="{EA9B219D-E5C6-4B14-AFF2-622224771D82}" type="parTrans" cxnId="{42F04E1C-7B30-48F2-B6CF-B53BC09F88D2}">
      <dgm:prSet/>
      <dgm:spPr/>
      <dgm:t>
        <a:bodyPr/>
        <a:lstStyle/>
        <a:p>
          <a:endParaRPr lang="es-CL"/>
        </a:p>
      </dgm:t>
    </dgm:pt>
    <dgm:pt modelId="{A65368E8-5389-4B9A-9A81-2847317D953E}" type="sibTrans" cxnId="{42F04E1C-7B30-48F2-B6CF-B53BC09F88D2}">
      <dgm:prSet/>
      <dgm:spPr/>
      <dgm:t>
        <a:bodyPr/>
        <a:lstStyle/>
        <a:p>
          <a:endParaRPr lang="es-CL"/>
        </a:p>
      </dgm:t>
    </dgm:pt>
    <dgm:pt modelId="{A880B679-3428-4FCA-88D7-F305504FDD65}">
      <dgm:prSet/>
      <dgm:spPr/>
      <dgm:t>
        <a:bodyPr/>
        <a:lstStyle/>
        <a:p>
          <a:r>
            <a:rPr lang="es-CL" dirty="0"/>
            <a:t>HORAS</a:t>
          </a:r>
        </a:p>
      </dgm:t>
    </dgm:pt>
    <dgm:pt modelId="{138FBDAD-76FC-4FD2-9747-9D2305B0CAF4}" type="parTrans" cxnId="{2B754CAD-F75C-48EE-B423-41A1AC8EEFCA}">
      <dgm:prSet/>
      <dgm:spPr/>
      <dgm:t>
        <a:bodyPr/>
        <a:lstStyle/>
        <a:p>
          <a:endParaRPr lang="es-CL"/>
        </a:p>
      </dgm:t>
    </dgm:pt>
    <dgm:pt modelId="{87137313-9533-46DC-952B-C72C27DC147F}" type="sibTrans" cxnId="{2B754CAD-F75C-48EE-B423-41A1AC8EEFCA}">
      <dgm:prSet/>
      <dgm:spPr/>
      <dgm:t>
        <a:bodyPr/>
        <a:lstStyle/>
        <a:p>
          <a:endParaRPr lang="es-CL"/>
        </a:p>
      </dgm:t>
    </dgm:pt>
    <dgm:pt modelId="{4E468BDA-2751-4AC6-93C2-077F55A77FC6}">
      <dgm:prSet custT="1"/>
      <dgm:spPr/>
      <dgm:t>
        <a:bodyPr/>
        <a:lstStyle/>
        <a:p>
          <a:pPr>
            <a:buNone/>
          </a:pPr>
          <a:r>
            <a:rPr lang="es-CL" sz="2800" dirty="0"/>
            <a:t>21 HORAS PEDAGÓGICAS. </a:t>
          </a:r>
        </a:p>
      </dgm:t>
    </dgm:pt>
    <dgm:pt modelId="{3AD347EA-A178-44E5-895A-132D476FE035}" type="parTrans" cxnId="{2F7D9CB6-3C20-487F-BC70-C158368209F4}">
      <dgm:prSet/>
      <dgm:spPr/>
      <dgm:t>
        <a:bodyPr/>
        <a:lstStyle/>
        <a:p>
          <a:endParaRPr lang="es-CL"/>
        </a:p>
      </dgm:t>
    </dgm:pt>
    <dgm:pt modelId="{61EC8C66-F146-49B9-A5AB-84305CB1E668}" type="sibTrans" cxnId="{2F7D9CB6-3C20-487F-BC70-C158368209F4}">
      <dgm:prSet/>
      <dgm:spPr/>
      <dgm:t>
        <a:bodyPr/>
        <a:lstStyle/>
        <a:p>
          <a:endParaRPr lang="es-CL"/>
        </a:p>
      </dgm:t>
    </dgm:pt>
    <dgm:pt modelId="{86F9973D-D0D5-4471-9A2E-62E62ED3635C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sz="2400" dirty="0"/>
            <a:t>04 Y 05 de Septiembre 2019</a:t>
          </a:r>
          <a:endParaRPr lang="es-CL" sz="2400" b="1" dirty="0"/>
        </a:p>
      </dgm:t>
    </dgm:pt>
    <dgm:pt modelId="{F43F1B35-27AD-44AA-ABE6-75774770319F}" type="sibTrans" cxnId="{A4B9BF98-5DF5-4A1F-A445-3737180E1F6A}">
      <dgm:prSet/>
      <dgm:spPr/>
      <dgm:t>
        <a:bodyPr/>
        <a:lstStyle/>
        <a:p>
          <a:endParaRPr lang="es-CL"/>
        </a:p>
      </dgm:t>
    </dgm:pt>
    <dgm:pt modelId="{18E4CD15-1E71-4454-B304-65A0087D5736}" type="parTrans" cxnId="{A4B9BF98-5DF5-4A1F-A445-3737180E1F6A}">
      <dgm:prSet/>
      <dgm:spPr/>
      <dgm:t>
        <a:bodyPr/>
        <a:lstStyle/>
        <a:p>
          <a:endParaRPr lang="es-CL"/>
        </a:p>
      </dgm:t>
    </dgm:pt>
    <dgm:pt modelId="{6E92D360-ABB7-4672-9D8F-D40C1A67C9E4}">
      <dgm:prSet phldrT="[Texto]" custT="1"/>
      <dgm:spPr/>
      <dgm:t>
        <a:bodyPr/>
        <a:lstStyle/>
        <a:p>
          <a:pPr>
            <a:buNone/>
          </a:pPr>
          <a:r>
            <a:rPr lang="pt-BR" sz="2800" dirty="0"/>
            <a:t>Metro Manuel </a:t>
          </a:r>
          <a:r>
            <a:rPr lang="pt-BR" sz="2800" dirty="0" err="1"/>
            <a:t>Montt</a:t>
          </a:r>
          <a:r>
            <a:rPr lang="pt-BR" sz="2800" dirty="0"/>
            <a:t>.</a:t>
          </a:r>
          <a:endParaRPr lang="es-CL" sz="2800" dirty="0"/>
        </a:p>
      </dgm:t>
    </dgm:pt>
    <dgm:pt modelId="{0E91BCF2-4AA6-4F4C-B9BB-3C6BFCA5032C}" type="parTrans" cxnId="{0F9B6655-89AD-4E89-A575-2BB1F23134F1}">
      <dgm:prSet/>
      <dgm:spPr/>
    </dgm:pt>
    <dgm:pt modelId="{0C03E878-D644-42EE-A367-E67ABD3A809A}" type="sibTrans" cxnId="{0F9B6655-89AD-4E89-A575-2BB1F23134F1}">
      <dgm:prSet/>
      <dgm:spPr/>
    </dgm:pt>
    <dgm:pt modelId="{EE009306-DB8F-49D4-84FE-E98962BE437B}" type="pres">
      <dgm:prSet presAssocID="{A5215465-226F-4323-A79C-3178D30D0BD0}" presName="linearFlow" presStyleCnt="0">
        <dgm:presLayoutVars>
          <dgm:dir/>
          <dgm:animLvl val="lvl"/>
          <dgm:resizeHandles val="exact"/>
        </dgm:presLayoutVars>
      </dgm:prSet>
      <dgm:spPr/>
    </dgm:pt>
    <dgm:pt modelId="{EF0C1521-40CF-4746-9511-5EAFD5544ABE}" type="pres">
      <dgm:prSet presAssocID="{CF9DE97B-D9CA-4E5E-93FA-E68B13B06ECB}" presName="composite" presStyleCnt="0"/>
      <dgm:spPr/>
    </dgm:pt>
    <dgm:pt modelId="{8B951DF8-671F-4E3F-8C0E-45F2E2C4D7F8}" type="pres">
      <dgm:prSet presAssocID="{CF9DE97B-D9CA-4E5E-93FA-E68B13B06EC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A32A99A-6D0B-4281-B37D-F26B599CBEBD}" type="pres">
      <dgm:prSet presAssocID="{CF9DE97B-D9CA-4E5E-93FA-E68B13B06ECB}" presName="descendantText" presStyleLbl="alignAcc1" presStyleIdx="0" presStyleCnt="4" custLinFactNeighborY="4728">
        <dgm:presLayoutVars>
          <dgm:bulletEnabled val="1"/>
        </dgm:presLayoutVars>
      </dgm:prSet>
      <dgm:spPr/>
    </dgm:pt>
    <dgm:pt modelId="{4C4EC706-61DE-4ABF-8CB8-89DC12E720F0}" type="pres">
      <dgm:prSet presAssocID="{944CBB6F-C2C2-4E7C-97FE-63566B739DC0}" presName="sp" presStyleCnt="0"/>
      <dgm:spPr/>
    </dgm:pt>
    <dgm:pt modelId="{7AC071BC-22F0-4F5D-B070-ADC2DBE31D1C}" type="pres">
      <dgm:prSet presAssocID="{90F23378-952C-42C2-B620-F2FF829EB963}" presName="composite" presStyleCnt="0"/>
      <dgm:spPr/>
    </dgm:pt>
    <dgm:pt modelId="{00B42D7C-E909-4369-A09F-F3CEED1D1A50}" type="pres">
      <dgm:prSet presAssocID="{90F23378-952C-42C2-B620-F2FF829EB96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E80B081-13AF-4E66-9546-D6E27457FEAA}" type="pres">
      <dgm:prSet presAssocID="{90F23378-952C-42C2-B620-F2FF829EB963}" presName="descendantText" presStyleLbl="alignAcc1" presStyleIdx="1" presStyleCnt="4" custLinFactNeighborX="295" custLinFactNeighborY="-7587">
        <dgm:presLayoutVars>
          <dgm:bulletEnabled val="1"/>
        </dgm:presLayoutVars>
      </dgm:prSet>
      <dgm:spPr/>
    </dgm:pt>
    <dgm:pt modelId="{D78CB34F-36D8-49FA-B68C-ED26708912DD}" type="pres">
      <dgm:prSet presAssocID="{E1BD6DC7-B553-4C12-94D5-FDC138FA4F44}" presName="sp" presStyleCnt="0"/>
      <dgm:spPr/>
    </dgm:pt>
    <dgm:pt modelId="{02953612-4BD3-429A-A69B-2AF732C0D745}" type="pres">
      <dgm:prSet presAssocID="{636DE297-F91F-48CD-AE70-EB43D1C46D4A}" presName="composite" presStyleCnt="0"/>
      <dgm:spPr/>
    </dgm:pt>
    <dgm:pt modelId="{0E657751-5CB8-4D61-8F21-8D753B55A18E}" type="pres">
      <dgm:prSet presAssocID="{636DE297-F91F-48CD-AE70-EB43D1C46D4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6747B8-CEDC-4EC1-BB29-984EB18DABF9}" type="pres">
      <dgm:prSet presAssocID="{636DE297-F91F-48CD-AE70-EB43D1C46D4A}" presName="descendantText" presStyleLbl="alignAcc1" presStyleIdx="2" presStyleCnt="4">
        <dgm:presLayoutVars>
          <dgm:bulletEnabled val="1"/>
        </dgm:presLayoutVars>
      </dgm:prSet>
      <dgm:spPr/>
    </dgm:pt>
    <dgm:pt modelId="{8FFEA4F0-076C-4FF9-B91D-67FAE02F1135}" type="pres">
      <dgm:prSet presAssocID="{A69CDD64-828C-4BB6-B551-381E4FC30205}" presName="sp" presStyleCnt="0"/>
      <dgm:spPr/>
    </dgm:pt>
    <dgm:pt modelId="{A2134331-6A82-46DA-AB41-83CA3344734D}" type="pres">
      <dgm:prSet presAssocID="{A880B679-3428-4FCA-88D7-F305504FDD65}" presName="composite" presStyleCnt="0"/>
      <dgm:spPr/>
    </dgm:pt>
    <dgm:pt modelId="{CEB95E30-9D57-4491-ACFF-B3A33280081E}" type="pres">
      <dgm:prSet presAssocID="{A880B679-3428-4FCA-88D7-F305504FDD6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56F03BE-8D44-4705-B295-2E528474F8A9}" type="pres">
      <dgm:prSet presAssocID="{A880B679-3428-4FCA-88D7-F305504FDD6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96AAB06-B36C-4E6F-9750-210056F473E1}" type="presOf" srcId="{A880B679-3428-4FCA-88D7-F305504FDD65}" destId="{CEB95E30-9D57-4491-ACFF-B3A33280081E}" srcOrd="0" destOrd="0" presId="urn:microsoft.com/office/officeart/2005/8/layout/chevron2"/>
    <dgm:cxn modelId="{27D3B10C-2540-424A-AC67-4C8EFACA45CE}" type="presOf" srcId="{6E92D360-ABB7-4672-9D8F-D40C1A67C9E4}" destId="{806747B8-CEDC-4EC1-BB29-984EB18DABF9}" srcOrd="0" destOrd="1" presId="urn:microsoft.com/office/officeart/2005/8/layout/chevron2"/>
    <dgm:cxn modelId="{42F04E1C-7B30-48F2-B6CF-B53BC09F88D2}" srcId="{636DE297-F91F-48CD-AE70-EB43D1C46D4A}" destId="{C72F3CEE-CFB5-4D8B-AAED-2162AD93418C}" srcOrd="0" destOrd="0" parTransId="{EA9B219D-E5C6-4B14-AFF2-622224771D82}" sibTransId="{A65368E8-5389-4B9A-9A81-2847317D953E}"/>
    <dgm:cxn modelId="{EBB5DF1F-5F1C-47AC-B0D6-45D2ED6C0A0C}" type="presOf" srcId="{C72F3CEE-CFB5-4D8B-AAED-2162AD93418C}" destId="{806747B8-CEDC-4EC1-BB29-984EB18DABF9}" srcOrd="0" destOrd="0" presId="urn:microsoft.com/office/officeart/2005/8/layout/chevron2"/>
    <dgm:cxn modelId="{C5911224-5A55-4DFE-A6CC-B0441A0AD86D}" type="presOf" srcId="{636DE297-F91F-48CD-AE70-EB43D1C46D4A}" destId="{0E657751-5CB8-4D61-8F21-8D753B55A18E}" srcOrd="0" destOrd="0" presId="urn:microsoft.com/office/officeart/2005/8/layout/chevron2"/>
    <dgm:cxn modelId="{A9079D33-9F33-4FA6-808F-E67A6B692875}" srcId="{90F23378-952C-42C2-B620-F2FF829EB963}" destId="{26EA92B5-DB3C-4BE7-8562-5F542E0E228D}" srcOrd="0" destOrd="0" parTransId="{84AEA439-55A0-4530-A55F-ECDD647B93AA}" sibTransId="{CD2376BD-4BB7-49A0-AD26-6D83FF364E8F}"/>
    <dgm:cxn modelId="{B9358163-7B42-488C-9D4E-DBD6A0D613D6}" type="presOf" srcId="{26EA92B5-DB3C-4BE7-8562-5F542E0E228D}" destId="{5E80B081-13AF-4E66-9546-D6E27457FEAA}" srcOrd="0" destOrd="0" presId="urn:microsoft.com/office/officeart/2005/8/layout/chevron2"/>
    <dgm:cxn modelId="{0F9B6655-89AD-4E89-A575-2BB1F23134F1}" srcId="{636DE297-F91F-48CD-AE70-EB43D1C46D4A}" destId="{6E92D360-ABB7-4672-9D8F-D40C1A67C9E4}" srcOrd="1" destOrd="0" parTransId="{0E91BCF2-4AA6-4F4C-B9BB-3C6BFCA5032C}" sibTransId="{0C03E878-D644-42EE-A367-E67ABD3A809A}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A3F7E37B-F839-4741-B505-E26B42CE3022}" type="presOf" srcId="{86F9973D-D0D5-4471-9A2E-62E62ED3635C}" destId="{6A32A99A-6D0B-4281-B37D-F26B599CBEBD}" srcOrd="0" destOrd="0" presId="urn:microsoft.com/office/officeart/2005/8/layout/chevron2"/>
    <dgm:cxn modelId="{A4B9BF98-5DF5-4A1F-A445-3737180E1F6A}" srcId="{CF9DE97B-D9CA-4E5E-93FA-E68B13B06ECB}" destId="{86F9973D-D0D5-4471-9A2E-62E62ED3635C}" srcOrd="0" destOrd="0" parTransId="{18E4CD15-1E71-4454-B304-65A0087D5736}" sibTransId="{F43F1B35-27AD-44AA-ABE6-75774770319F}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2B754CAD-F75C-48EE-B423-41A1AC8EEFCA}" srcId="{A5215465-226F-4323-A79C-3178D30D0BD0}" destId="{A880B679-3428-4FCA-88D7-F305504FDD65}" srcOrd="3" destOrd="0" parTransId="{138FBDAD-76FC-4FD2-9747-9D2305B0CAF4}" sibTransId="{87137313-9533-46DC-952B-C72C27DC147F}"/>
    <dgm:cxn modelId="{31DF8BAE-F1D2-4E0D-A0FA-92CF15A273F6}" type="presOf" srcId="{4E468BDA-2751-4AC6-93C2-077F55A77FC6}" destId="{956F03BE-8D44-4705-B295-2E528474F8A9}" srcOrd="0" destOrd="0" presId="urn:microsoft.com/office/officeart/2005/8/layout/chevron2"/>
    <dgm:cxn modelId="{2F7D9CB6-3C20-487F-BC70-C158368209F4}" srcId="{A880B679-3428-4FCA-88D7-F305504FDD65}" destId="{4E468BDA-2751-4AC6-93C2-077F55A77FC6}" srcOrd="0" destOrd="0" parTransId="{3AD347EA-A178-44E5-895A-132D476FE035}" sibTransId="{61EC8C66-F146-49B9-A5AB-84305CB1E668}"/>
    <dgm:cxn modelId="{EA7BC3CB-0449-47BF-8773-53936E48C39A}" type="presOf" srcId="{A5215465-226F-4323-A79C-3178D30D0BD0}" destId="{EE009306-DB8F-49D4-84FE-E98962BE437B}" srcOrd="0" destOrd="0" presId="urn:microsoft.com/office/officeart/2005/8/layout/chevron2"/>
    <dgm:cxn modelId="{215DCFD6-5619-4217-A3A2-DF8319062C4C}" type="presOf" srcId="{CF9DE97B-D9CA-4E5E-93FA-E68B13B06ECB}" destId="{8B951DF8-671F-4E3F-8C0E-45F2E2C4D7F8}" srcOrd="0" destOrd="0" presId="urn:microsoft.com/office/officeart/2005/8/layout/chevron2"/>
    <dgm:cxn modelId="{B68E84E9-2474-44F2-95C0-8DE483E656A0}" type="presOf" srcId="{90F23378-952C-42C2-B620-F2FF829EB963}" destId="{00B42D7C-E909-4369-A09F-F3CEED1D1A50}" srcOrd="0" destOrd="0" presId="urn:microsoft.com/office/officeart/2005/8/layout/chevron2"/>
    <dgm:cxn modelId="{2FA7293D-70DB-4894-BB57-C421FC3ED50C}" type="presParOf" srcId="{EE009306-DB8F-49D4-84FE-E98962BE437B}" destId="{EF0C1521-40CF-4746-9511-5EAFD5544ABE}" srcOrd="0" destOrd="0" presId="urn:microsoft.com/office/officeart/2005/8/layout/chevron2"/>
    <dgm:cxn modelId="{F36885E5-B2D0-4E50-A96D-3ED2FC0095E5}" type="presParOf" srcId="{EF0C1521-40CF-4746-9511-5EAFD5544ABE}" destId="{8B951DF8-671F-4E3F-8C0E-45F2E2C4D7F8}" srcOrd="0" destOrd="0" presId="urn:microsoft.com/office/officeart/2005/8/layout/chevron2"/>
    <dgm:cxn modelId="{B3A17EB2-1198-4B3E-8F1E-A511A446F88C}" type="presParOf" srcId="{EF0C1521-40CF-4746-9511-5EAFD5544ABE}" destId="{6A32A99A-6D0B-4281-B37D-F26B599CBEBD}" srcOrd="1" destOrd="0" presId="urn:microsoft.com/office/officeart/2005/8/layout/chevron2"/>
    <dgm:cxn modelId="{6BDEEB0D-6843-4248-8219-5D35184F66EF}" type="presParOf" srcId="{EE009306-DB8F-49D4-84FE-E98962BE437B}" destId="{4C4EC706-61DE-4ABF-8CB8-89DC12E720F0}" srcOrd="1" destOrd="0" presId="urn:microsoft.com/office/officeart/2005/8/layout/chevron2"/>
    <dgm:cxn modelId="{84A9BFCA-937F-4485-9D5E-3C723D55CEDD}" type="presParOf" srcId="{EE009306-DB8F-49D4-84FE-E98962BE437B}" destId="{7AC071BC-22F0-4F5D-B070-ADC2DBE31D1C}" srcOrd="2" destOrd="0" presId="urn:microsoft.com/office/officeart/2005/8/layout/chevron2"/>
    <dgm:cxn modelId="{26CAAFE4-ADEC-4844-9471-CEA8DC9EC12B}" type="presParOf" srcId="{7AC071BC-22F0-4F5D-B070-ADC2DBE31D1C}" destId="{00B42D7C-E909-4369-A09F-F3CEED1D1A50}" srcOrd="0" destOrd="0" presId="urn:microsoft.com/office/officeart/2005/8/layout/chevron2"/>
    <dgm:cxn modelId="{E0CF6B25-3628-4748-82E7-621F64CCEEC6}" type="presParOf" srcId="{7AC071BC-22F0-4F5D-B070-ADC2DBE31D1C}" destId="{5E80B081-13AF-4E66-9546-D6E27457FEAA}" srcOrd="1" destOrd="0" presId="urn:microsoft.com/office/officeart/2005/8/layout/chevron2"/>
    <dgm:cxn modelId="{5C19B4FB-5C70-42F5-B044-EDFFE3C561BF}" type="presParOf" srcId="{EE009306-DB8F-49D4-84FE-E98962BE437B}" destId="{D78CB34F-36D8-49FA-B68C-ED26708912DD}" srcOrd="3" destOrd="0" presId="urn:microsoft.com/office/officeart/2005/8/layout/chevron2"/>
    <dgm:cxn modelId="{507D022D-D7D9-4F41-8F06-E5385B392F9C}" type="presParOf" srcId="{EE009306-DB8F-49D4-84FE-E98962BE437B}" destId="{02953612-4BD3-429A-A69B-2AF732C0D745}" srcOrd="4" destOrd="0" presId="urn:microsoft.com/office/officeart/2005/8/layout/chevron2"/>
    <dgm:cxn modelId="{BAEA46CE-D101-46C3-AD70-352F72A51AD4}" type="presParOf" srcId="{02953612-4BD3-429A-A69B-2AF732C0D745}" destId="{0E657751-5CB8-4D61-8F21-8D753B55A18E}" srcOrd="0" destOrd="0" presId="urn:microsoft.com/office/officeart/2005/8/layout/chevron2"/>
    <dgm:cxn modelId="{88CF8BC7-7857-4A34-96A5-96FA891187E1}" type="presParOf" srcId="{02953612-4BD3-429A-A69B-2AF732C0D745}" destId="{806747B8-CEDC-4EC1-BB29-984EB18DABF9}" srcOrd="1" destOrd="0" presId="urn:microsoft.com/office/officeart/2005/8/layout/chevron2"/>
    <dgm:cxn modelId="{9BB31C98-1C8D-4E8A-BE6B-C83D6C65341E}" type="presParOf" srcId="{EE009306-DB8F-49D4-84FE-E98962BE437B}" destId="{8FFEA4F0-076C-4FF9-B91D-67FAE02F1135}" srcOrd="5" destOrd="0" presId="urn:microsoft.com/office/officeart/2005/8/layout/chevron2"/>
    <dgm:cxn modelId="{DED6A6FC-5C7A-4295-8CB2-B24FBBC1B846}" type="presParOf" srcId="{EE009306-DB8F-49D4-84FE-E98962BE437B}" destId="{A2134331-6A82-46DA-AB41-83CA3344734D}" srcOrd="6" destOrd="0" presId="urn:microsoft.com/office/officeart/2005/8/layout/chevron2"/>
    <dgm:cxn modelId="{D90FD316-1AE2-44E2-AD15-3F4FADBA8D89}" type="presParOf" srcId="{A2134331-6A82-46DA-AB41-83CA3344734D}" destId="{CEB95E30-9D57-4491-ACFF-B3A33280081E}" srcOrd="0" destOrd="0" presId="urn:microsoft.com/office/officeart/2005/8/layout/chevron2"/>
    <dgm:cxn modelId="{EAABF91D-9E8A-45D9-87CF-E84BA8211BA9}" type="presParOf" srcId="{A2134331-6A82-46DA-AB41-83CA3344734D}" destId="{956F03BE-8D44-4705-B295-2E528474F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84F0B-9397-45AA-BA41-2624939BC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53354B-34E4-41F0-91BF-878EBF570D43}">
      <dgm:prSet phldrT="[Texto]"/>
      <dgm:spPr/>
      <dgm:t>
        <a:bodyPr/>
        <a:lstStyle/>
        <a:p>
          <a:r>
            <a:rPr lang="es-CL" dirty="0"/>
            <a:t>15 Cupos </a:t>
          </a:r>
        </a:p>
      </dgm:t>
    </dgm:pt>
    <dgm:pt modelId="{4072D2C4-7A7A-496D-B4AF-6C3341A7590A}" type="parTrans" cxnId="{C47CA096-083E-4ABC-AC45-A2DC8D29B283}">
      <dgm:prSet/>
      <dgm:spPr/>
      <dgm:t>
        <a:bodyPr/>
        <a:lstStyle/>
        <a:p>
          <a:endParaRPr lang="es-CL"/>
        </a:p>
      </dgm:t>
    </dgm:pt>
    <dgm:pt modelId="{DF00D5CB-6D01-4931-A19A-0033F070C54E}" type="sibTrans" cxnId="{C47CA096-083E-4ABC-AC45-A2DC8D29B283}">
      <dgm:prSet/>
      <dgm:spPr/>
      <dgm:t>
        <a:bodyPr/>
        <a:lstStyle/>
        <a:p>
          <a:endParaRPr lang="es-CL"/>
        </a:p>
      </dgm:t>
    </dgm:pt>
    <dgm:pt modelId="{C4B8BE1A-C38C-4027-8BF9-6D3E4586F8D1}">
      <dgm:prSet phldrT="[Texto]"/>
      <dgm:spPr/>
      <dgm:t>
        <a:bodyPr/>
        <a:lstStyle/>
        <a:p>
          <a:r>
            <a:rPr lang="es-CL" dirty="0"/>
            <a:t>Dirigido a</a:t>
          </a:r>
        </a:p>
        <a:p>
          <a:r>
            <a:rPr lang="es-CL" dirty="0"/>
            <a:t>Profesionales, Técnicos, Auxiliares y Administrativos. </a:t>
          </a:r>
        </a:p>
      </dgm:t>
    </dgm:pt>
    <dgm:pt modelId="{BAAA29D2-931D-4530-9300-CF60312B5407}" type="parTrans" cxnId="{510BDE89-55EE-4DA7-B400-9721187A6A19}">
      <dgm:prSet/>
      <dgm:spPr/>
      <dgm:t>
        <a:bodyPr/>
        <a:lstStyle/>
        <a:p>
          <a:endParaRPr lang="es-CL"/>
        </a:p>
      </dgm:t>
    </dgm:pt>
    <dgm:pt modelId="{A1476A6A-2946-4A02-97BC-095FD63B193C}" type="sibTrans" cxnId="{510BDE89-55EE-4DA7-B400-9721187A6A19}">
      <dgm:prSet/>
      <dgm:spPr/>
      <dgm:t>
        <a:bodyPr/>
        <a:lstStyle/>
        <a:p>
          <a:endParaRPr lang="es-CL"/>
        </a:p>
      </dgm:t>
    </dgm:pt>
    <dgm:pt modelId="{84AC4ACB-8D0D-4E5D-BBBF-534046D7A735}">
      <dgm:prSet/>
      <dgm:spPr/>
      <dgm:t>
        <a:bodyPr/>
        <a:lstStyle/>
        <a:p>
          <a:r>
            <a:rPr lang="es-CL" dirty="0"/>
            <a:t>Ley </a:t>
          </a:r>
          <a:r>
            <a:rPr lang="es-CL" dirty="0" err="1"/>
            <a:t>N°18.834</a:t>
          </a:r>
          <a:endParaRPr lang="es-CL" dirty="0"/>
        </a:p>
      </dgm:t>
    </dgm:pt>
    <dgm:pt modelId="{F34D4EC8-17D6-4AC0-9A71-829AC232D952}" type="parTrans" cxnId="{58AA8570-A076-48D6-9A52-C86D87A42F20}">
      <dgm:prSet/>
      <dgm:spPr/>
      <dgm:t>
        <a:bodyPr/>
        <a:lstStyle/>
        <a:p>
          <a:endParaRPr lang="es-CL"/>
        </a:p>
      </dgm:t>
    </dgm:pt>
    <dgm:pt modelId="{ECDDE159-2E30-4B33-8978-80B32560D90F}" type="sibTrans" cxnId="{58AA8570-A076-48D6-9A52-C86D87A42F20}">
      <dgm:prSet/>
      <dgm:spPr/>
      <dgm:t>
        <a:bodyPr/>
        <a:lstStyle/>
        <a:p>
          <a:endParaRPr lang="es-CL"/>
        </a:p>
      </dgm:t>
    </dgm:pt>
    <dgm:pt modelId="{97C5A366-5CEB-4CB3-9F80-48FFCCECC13C}">
      <dgm:prSet/>
      <dgm:spPr/>
      <dgm:t>
        <a:bodyPr/>
        <a:lstStyle/>
        <a:p>
          <a:r>
            <a:rPr lang="es-CL" dirty="0"/>
            <a:t>Titulares y Contratas</a:t>
          </a:r>
        </a:p>
      </dgm:t>
    </dgm:pt>
    <dgm:pt modelId="{5A174E7C-7112-4F37-9581-521176C1FAEB}" type="parTrans" cxnId="{25E9317C-1776-4C3F-ADD9-6D0B2EF0BF94}">
      <dgm:prSet/>
      <dgm:spPr/>
      <dgm:t>
        <a:bodyPr/>
        <a:lstStyle/>
        <a:p>
          <a:endParaRPr lang="es-CL"/>
        </a:p>
      </dgm:t>
    </dgm:pt>
    <dgm:pt modelId="{29E86398-B439-473C-ABCA-EF98295767B5}" type="sibTrans" cxnId="{25E9317C-1776-4C3F-ADD9-6D0B2EF0BF94}">
      <dgm:prSet/>
      <dgm:spPr/>
      <dgm:t>
        <a:bodyPr/>
        <a:lstStyle/>
        <a:p>
          <a:endParaRPr lang="es-CL"/>
        </a:p>
      </dgm:t>
    </dgm:pt>
    <dgm:pt modelId="{C2E8FFB8-D398-40AB-90A6-5E2559FC6EA5}" type="pres">
      <dgm:prSet presAssocID="{96584F0B-9397-45AA-BA41-2624939BC8B2}" presName="CompostProcess" presStyleCnt="0">
        <dgm:presLayoutVars>
          <dgm:dir/>
          <dgm:resizeHandles val="exact"/>
        </dgm:presLayoutVars>
      </dgm:prSet>
      <dgm:spPr/>
    </dgm:pt>
    <dgm:pt modelId="{DF115BC9-7365-4412-B129-BD1F3CE6F27D}" type="pres">
      <dgm:prSet presAssocID="{96584F0B-9397-45AA-BA41-2624939BC8B2}" presName="arrow" presStyleLbl="bgShp" presStyleIdx="0" presStyleCnt="1"/>
      <dgm:spPr/>
    </dgm:pt>
    <dgm:pt modelId="{1EB185CB-549C-42AF-A2B0-DE3F638E6A38}" type="pres">
      <dgm:prSet presAssocID="{96584F0B-9397-45AA-BA41-2624939BC8B2}" presName="linearProcess" presStyleCnt="0"/>
      <dgm:spPr/>
    </dgm:pt>
    <dgm:pt modelId="{CDB0C1E5-5D9E-4E26-9BE8-4E453C20D8A1}" type="pres">
      <dgm:prSet presAssocID="{A553354B-34E4-41F0-91BF-878EBF570D43}" presName="textNode" presStyleLbl="node1" presStyleIdx="0" presStyleCnt="4" custLinFactX="-15277" custLinFactNeighborX="-100000">
        <dgm:presLayoutVars>
          <dgm:bulletEnabled val="1"/>
        </dgm:presLayoutVars>
      </dgm:prSet>
      <dgm:spPr/>
    </dgm:pt>
    <dgm:pt modelId="{175F6B31-404E-41D8-B5A1-EA6685665547}" type="pres">
      <dgm:prSet presAssocID="{DF00D5CB-6D01-4931-A19A-0033F070C54E}" presName="sibTrans" presStyleCnt="0"/>
      <dgm:spPr/>
    </dgm:pt>
    <dgm:pt modelId="{213E5660-5DA2-4F68-B9F2-2C572ABD3918}" type="pres">
      <dgm:prSet presAssocID="{C4B8BE1A-C38C-4027-8BF9-6D3E4586F8D1}" presName="textNode" presStyleLbl="node1" presStyleIdx="1" presStyleCnt="4">
        <dgm:presLayoutVars>
          <dgm:bulletEnabled val="1"/>
        </dgm:presLayoutVars>
      </dgm:prSet>
      <dgm:spPr/>
    </dgm:pt>
    <dgm:pt modelId="{B05D8DE6-7C56-4777-BD46-064100B44839}" type="pres">
      <dgm:prSet presAssocID="{A1476A6A-2946-4A02-97BC-095FD63B193C}" presName="sibTrans" presStyleCnt="0"/>
      <dgm:spPr/>
    </dgm:pt>
    <dgm:pt modelId="{CDC5EFF0-E082-4020-A1E9-A667958E241E}" type="pres">
      <dgm:prSet presAssocID="{97C5A366-5CEB-4CB3-9F80-48FFCCECC13C}" presName="textNode" presStyleLbl="node1" presStyleIdx="2" presStyleCnt="4" custLinFactNeighborX="-44910">
        <dgm:presLayoutVars>
          <dgm:bulletEnabled val="1"/>
        </dgm:presLayoutVars>
      </dgm:prSet>
      <dgm:spPr/>
    </dgm:pt>
    <dgm:pt modelId="{2C202EDB-6776-4696-AA53-DB6112E63CAD}" type="pres">
      <dgm:prSet presAssocID="{29E86398-B439-473C-ABCA-EF98295767B5}" presName="sibTrans" presStyleCnt="0"/>
      <dgm:spPr/>
    </dgm:pt>
    <dgm:pt modelId="{748A1447-CF22-42A5-863D-A2496716B8C9}" type="pres">
      <dgm:prSet presAssocID="{84AC4ACB-8D0D-4E5D-BBBF-534046D7A73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9C66263-17C8-4B92-A04C-48BDF68DED41}" type="presOf" srcId="{84AC4ACB-8D0D-4E5D-BBBF-534046D7A735}" destId="{748A1447-CF22-42A5-863D-A2496716B8C9}" srcOrd="0" destOrd="0" presId="urn:microsoft.com/office/officeart/2005/8/layout/hProcess9"/>
    <dgm:cxn modelId="{58AA8570-A076-48D6-9A52-C86D87A42F20}" srcId="{96584F0B-9397-45AA-BA41-2624939BC8B2}" destId="{84AC4ACB-8D0D-4E5D-BBBF-534046D7A735}" srcOrd="3" destOrd="0" parTransId="{F34D4EC8-17D6-4AC0-9A71-829AC232D952}" sibTransId="{ECDDE159-2E30-4B33-8978-80B32560D90F}"/>
    <dgm:cxn modelId="{A0BA3A74-9A5E-4B57-B808-45696421066D}" type="presOf" srcId="{C4B8BE1A-C38C-4027-8BF9-6D3E4586F8D1}" destId="{213E5660-5DA2-4F68-B9F2-2C572ABD3918}" srcOrd="0" destOrd="0" presId="urn:microsoft.com/office/officeart/2005/8/layout/hProcess9"/>
    <dgm:cxn modelId="{25E9317C-1776-4C3F-ADD9-6D0B2EF0BF94}" srcId="{96584F0B-9397-45AA-BA41-2624939BC8B2}" destId="{97C5A366-5CEB-4CB3-9F80-48FFCCECC13C}" srcOrd="2" destOrd="0" parTransId="{5A174E7C-7112-4F37-9581-521176C1FAEB}" sibTransId="{29E86398-B439-473C-ABCA-EF98295767B5}"/>
    <dgm:cxn modelId="{510BDE89-55EE-4DA7-B400-9721187A6A19}" srcId="{96584F0B-9397-45AA-BA41-2624939BC8B2}" destId="{C4B8BE1A-C38C-4027-8BF9-6D3E4586F8D1}" srcOrd="1" destOrd="0" parTransId="{BAAA29D2-931D-4530-9300-CF60312B5407}" sibTransId="{A1476A6A-2946-4A02-97BC-095FD63B193C}"/>
    <dgm:cxn modelId="{CF707196-EE00-4F44-AB05-751F768C6D0B}" type="presOf" srcId="{96584F0B-9397-45AA-BA41-2624939BC8B2}" destId="{C2E8FFB8-D398-40AB-90A6-5E2559FC6EA5}" srcOrd="0" destOrd="0" presId="urn:microsoft.com/office/officeart/2005/8/layout/hProcess9"/>
    <dgm:cxn modelId="{C47CA096-083E-4ABC-AC45-A2DC8D29B283}" srcId="{96584F0B-9397-45AA-BA41-2624939BC8B2}" destId="{A553354B-34E4-41F0-91BF-878EBF570D43}" srcOrd="0" destOrd="0" parTransId="{4072D2C4-7A7A-496D-B4AF-6C3341A7590A}" sibTransId="{DF00D5CB-6D01-4931-A19A-0033F070C54E}"/>
    <dgm:cxn modelId="{AC4EE99C-5772-44AA-AD0F-6ABC897D77AD}" type="presOf" srcId="{A553354B-34E4-41F0-91BF-878EBF570D43}" destId="{CDB0C1E5-5D9E-4E26-9BE8-4E453C20D8A1}" srcOrd="0" destOrd="0" presId="urn:microsoft.com/office/officeart/2005/8/layout/hProcess9"/>
    <dgm:cxn modelId="{D51676E3-5917-4C77-8D0F-009127809D9A}" type="presOf" srcId="{97C5A366-5CEB-4CB3-9F80-48FFCCECC13C}" destId="{CDC5EFF0-E082-4020-A1E9-A667958E241E}" srcOrd="0" destOrd="0" presId="urn:microsoft.com/office/officeart/2005/8/layout/hProcess9"/>
    <dgm:cxn modelId="{19FC01F8-BA66-4C53-9C5F-09E2B49B63A1}" type="presParOf" srcId="{C2E8FFB8-D398-40AB-90A6-5E2559FC6EA5}" destId="{DF115BC9-7365-4412-B129-BD1F3CE6F27D}" srcOrd="0" destOrd="0" presId="urn:microsoft.com/office/officeart/2005/8/layout/hProcess9"/>
    <dgm:cxn modelId="{8505D259-E55D-4821-A6C9-EB6299B91E8B}" type="presParOf" srcId="{C2E8FFB8-D398-40AB-90A6-5E2559FC6EA5}" destId="{1EB185CB-549C-42AF-A2B0-DE3F638E6A38}" srcOrd="1" destOrd="0" presId="urn:microsoft.com/office/officeart/2005/8/layout/hProcess9"/>
    <dgm:cxn modelId="{D1B7FC38-FB35-4958-8F15-A8CB02986C03}" type="presParOf" srcId="{1EB185CB-549C-42AF-A2B0-DE3F638E6A38}" destId="{CDB0C1E5-5D9E-4E26-9BE8-4E453C20D8A1}" srcOrd="0" destOrd="0" presId="urn:microsoft.com/office/officeart/2005/8/layout/hProcess9"/>
    <dgm:cxn modelId="{209FD005-61FC-4269-AE13-A8F4590E1EFD}" type="presParOf" srcId="{1EB185CB-549C-42AF-A2B0-DE3F638E6A38}" destId="{175F6B31-404E-41D8-B5A1-EA6685665547}" srcOrd="1" destOrd="0" presId="urn:microsoft.com/office/officeart/2005/8/layout/hProcess9"/>
    <dgm:cxn modelId="{50FAF8FE-05BD-4FDE-ABD4-FE1ED040DDFD}" type="presParOf" srcId="{1EB185CB-549C-42AF-A2B0-DE3F638E6A38}" destId="{213E5660-5DA2-4F68-B9F2-2C572ABD3918}" srcOrd="2" destOrd="0" presId="urn:microsoft.com/office/officeart/2005/8/layout/hProcess9"/>
    <dgm:cxn modelId="{72940B5C-A21E-4F09-B49A-13D57E5BFECF}" type="presParOf" srcId="{1EB185CB-549C-42AF-A2B0-DE3F638E6A38}" destId="{B05D8DE6-7C56-4777-BD46-064100B44839}" srcOrd="3" destOrd="0" presId="urn:microsoft.com/office/officeart/2005/8/layout/hProcess9"/>
    <dgm:cxn modelId="{71C9181D-60FB-4BF2-BB8E-5744C3FCC33B}" type="presParOf" srcId="{1EB185CB-549C-42AF-A2B0-DE3F638E6A38}" destId="{CDC5EFF0-E082-4020-A1E9-A667958E241E}" srcOrd="4" destOrd="0" presId="urn:microsoft.com/office/officeart/2005/8/layout/hProcess9"/>
    <dgm:cxn modelId="{55C05851-A60B-4B15-AC49-5A2F585B2BA6}" type="presParOf" srcId="{1EB185CB-549C-42AF-A2B0-DE3F638E6A38}" destId="{2C202EDB-6776-4696-AA53-DB6112E63CAD}" srcOrd="5" destOrd="0" presId="urn:microsoft.com/office/officeart/2005/8/layout/hProcess9"/>
    <dgm:cxn modelId="{E0225482-23C7-4C94-A3EB-9B0A32345B04}" type="presParOf" srcId="{1EB185CB-549C-42AF-A2B0-DE3F638E6A38}" destId="{748A1447-CF22-42A5-863D-A2496716B8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ASISTENCIA</a:t>
          </a:r>
        </a:p>
        <a:p>
          <a:r>
            <a:rPr lang="es-CL" dirty="0"/>
            <a:t>100%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EVALUACIÓN FINAL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4C3E7BED-2863-4241-89BB-E513C5661E58}" type="pres">
      <dgm:prSet presAssocID="{A5215465-226F-4323-A79C-3178D30D0BD0}" presName="linearFlow" presStyleCnt="0">
        <dgm:presLayoutVars>
          <dgm:dir/>
          <dgm:resizeHandles val="exact"/>
        </dgm:presLayoutVars>
      </dgm:prSet>
      <dgm:spPr/>
    </dgm:pt>
    <dgm:pt modelId="{166A096E-02EC-4A55-AB9A-F59B8032FC1F}" type="pres">
      <dgm:prSet presAssocID="{CF9DE97B-D9CA-4E5E-93FA-E68B13B06ECB}" presName="composite" presStyleCnt="0"/>
      <dgm:spPr/>
    </dgm:pt>
    <dgm:pt modelId="{A04E7C04-EE68-4504-BCC1-3418E75883CB}" type="pres">
      <dgm:prSet presAssocID="{CF9DE97B-D9CA-4E5E-93FA-E68B13B06ECB}" presName="imgShp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3C698CD3-D42B-4076-92C1-BC7EC6C6ADAA}" type="pres">
      <dgm:prSet presAssocID="{CF9DE97B-D9CA-4E5E-93FA-E68B13B06ECB}" presName="txShp" presStyleLbl="node1" presStyleIdx="0" presStyleCnt="2">
        <dgm:presLayoutVars>
          <dgm:bulletEnabled val="1"/>
        </dgm:presLayoutVars>
      </dgm:prSet>
      <dgm:spPr/>
    </dgm:pt>
    <dgm:pt modelId="{EF8D90E2-4909-4A3F-83E1-3AA191AA065F}" type="pres">
      <dgm:prSet presAssocID="{944CBB6F-C2C2-4E7C-97FE-63566B739DC0}" presName="spacing" presStyleCnt="0"/>
      <dgm:spPr/>
    </dgm:pt>
    <dgm:pt modelId="{0169F3A0-D7A4-4C93-85CC-7027A531841A}" type="pres">
      <dgm:prSet presAssocID="{90F23378-952C-42C2-B620-F2FF829EB963}" presName="composite" presStyleCnt="0"/>
      <dgm:spPr/>
    </dgm:pt>
    <dgm:pt modelId="{F2811010-BCD2-437D-84EB-7876BFBB0D40}" type="pres">
      <dgm:prSet presAssocID="{90F23378-952C-42C2-B620-F2FF829EB963}" presName="imgShp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462E29C-EB41-4891-8ACF-5688F47B7BB5}" type="pres">
      <dgm:prSet presAssocID="{90F23378-952C-42C2-B620-F2FF829EB963}" presName="txShp" presStyleLbl="node1" presStyleIdx="1" presStyleCnt="2">
        <dgm:presLayoutVars>
          <dgm:bulletEnabled val="1"/>
        </dgm:presLayoutVars>
      </dgm:prSet>
      <dgm:spPr/>
    </dgm:pt>
  </dgm:ptLst>
  <dgm:cxnLst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BFD2E179-B493-4902-9D82-EAC5250D1FFF}" type="presOf" srcId="{A5215465-226F-4323-A79C-3178D30D0BD0}" destId="{4C3E7BED-2863-4241-89BB-E513C5661E58}" srcOrd="0" destOrd="0" presId="urn:microsoft.com/office/officeart/2005/8/layout/vList3"/>
    <dgm:cxn modelId="{2E391A7D-0812-4D68-80B0-032E96A44F95}" type="presOf" srcId="{CF9DE97B-D9CA-4E5E-93FA-E68B13B06ECB}" destId="{3C698CD3-D42B-4076-92C1-BC7EC6C6ADAA}" srcOrd="0" destOrd="0" presId="urn:microsoft.com/office/officeart/2005/8/layout/vList3"/>
    <dgm:cxn modelId="{8E651A95-A43D-4FEA-942C-5FD96458F623}" type="presOf" srcId="{90F23378-952C-42C2-B620-F2FF829EB963}" destId="{7462E29C-EB41-4891-8ACF-5688F47B7BB5}" srcOrd="0" destOrd="0" presId="urn:microsoft.com/office/officeart/2005/8/layout/vList3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8700C8F0-FE5B-4F8B-BB2A-54917A9512A1}" type="presParOf" srcId="{4C3E7BED-2863-4241-89BB-E513C5661E58}" destId="{166A096E-02EC-4A55-AB9A-F59B8032FC1F}" srcOrd="0" destOrd="0" presId="urn:microsoft.com/office/officeart/2005/8/layout/vList3"/>
    <dgm:cxn modelId="{BC5290C1-08AE-4B99-BE12-B147C829EFBE}" type="presParOf" srcId="{166A096E-02EC-4A55-AB9A-F59B8032FC1F}" destId="{A04E7C04-EE68-4504-BCC1-3418E75883CB}" srcOrd="0" destOrd="0" presId="urn:microsoft.com/office/officeart/2005/8/layout/vList3"/>
    <dgm:cxn modelId="{1D431268-AB64-4E38-8446-CE61EDF26F99}" type="presParOf" srcId="{166A096E-02EC-4A55-AB9A-F59B8032FC1F}" destId="{3C698CD3-D42B-4076-92C1-BC7EC6C6ADAA}" srcOrd="1" destOrd="0" presId="urn:microsoft.com/office/officeart/2005/8/layout/vList3"/>
    <dgm:cxn modelId="{1001CB8C-9FF1-4ABB-BAB9-5DF2B9DAD9C8}" type="presParOf" srcId="{4C3E7BED-2863-4241-89BB-E513C5661E58}" destId="{EF8D90E2-4909-4A3F-83E1-3AA191AA065F}" srcOrd="1" destOrd="0" presId="urn:microsoft.com/office/officeart/2005/8/layout/vList3"/>
    <dgm:cxn modelId="{5BD43694-B253-4FF7-9BEF-148291A4CDA1}" type="presParOf" srcId="{4C3E7BED-2863-4241-89BB-E513C5661E58}" destId="{0169F3A0-D7A4-4C93-85CC-7027A531841A}" srcOrd="2" destOrd="0" presId="urn:microsoft.com/office/officeart/2005/8/layout/vList3"/>
    <dgm:cxn modelId="{A3C73138-98E4-4B2B-84CB-73691B97D847}" type="presParOf" srcId="{0169F3A0-D7A4-4C93-85CC-7027A531841A}" destId="{F2811010-BCD2-437D-84EB-7876BFBB0D40}" srcOrd="0" destOrd="0" presId="urn:microsoft.com/office/officeart/2005/8/layout/vList3"/>
    <dgm:cxn modelId="{C089BDDE-DE72-44B4-8FB8-98A4111E100E}" type="presParOf" srcId="{0169F3A0-D7A4-4C93-85CC-7027A531841A}" destId="{7462E29C-EB41-4891-8ACF-5688F47B7B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</a:rPr>
            <a:t>Los interesados favor  enviar correo de postulación a:</a:t>
          </a:r>
        </a:p>
        <a:p>
          <a:r>
            <a:rPr lang="es-CL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b="1" dirty="0">
            <a:solidFill>
              <a:schemeClr val="bg1"/>
            </a:solidFill>
          </a:endParaRPr>
        </a:p>
        <a:p>
          <a:r>
            <a:rPr lang="es-CL" b="1" dirty="0">
              <a:solidFill>
                <a:schemeClr val="bg1"/>
              </a:solidFill>
            </a:rPr>
            <a:t>Adjuntando ficha de Inscripción y carta de compromiso.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Plazo de recepción de postulación hasta el día 13 de agosto 2019 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La confirmación de selección será vía correo electrónico el día 15 de agosto 2019 </a:t>
          </a:r>
          <a:endParaRPr lang="es-CL" dirty="0"/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2"/>
          <a:srcRect/>
          <a:stretch>
            <a:fillRect l="-34000" r="-34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46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/>
            <a:t>Completar Ficha de Postulación con firma del Postulante y Jefatura Directa. 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Firmar Carta de Compromiso.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Enviar Correo Electrónico.</a:t>
          </a:r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-108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49000" r="-49000"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AAB9-E6A6-48B1-8EF0-3884902FFE43}">
      <dsp:nvSpPr>
        <dsp:cNvPr id="0" name=""/>
        <dsp:cNvSpPr/>
      </dsp:nvSpPr>
      <dsp:spPr>
        <a:xfrm>
          <a:off x="2867" y="1735739"/>
          <a:ext cx="5754325" cy="2301730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6500" kern="1200" dirty="0"/>
            <a:t>OBJETIVO</a:t>
          </a:r>
        </a:p>
      </dsp:txBody>
      <dsp:txXfrm>
        <a:off x="1153732" y="1735739"/>
        <a:ext cx="3452595" cy="2301730"/>
      </dsp:txXfrm>
    </dsp:sp>
    <dsp:sp modelId="{DA65E8B2-4B36-4E96-9169-0A8459DDE63C}">
      <dsp:nvSpPr>
        <dsp:cNvPr id="0" name=""/>
        <dsp:cNvSpPr/>
      </dsp:nvSpPr>
      <dsp:spPr>
        <a:xfrm>
          <a:off x="5009130" y="1931386"/>
          <a:ext cx="4776089" cy="191043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 Adquirir conocimientos para tener una adecuada atención del manejo de pacientes psiquiátricos</a:t>
          </a:r>
          <a:endParaRPr lang="es-CL" sz="2200" b="1" kern="1200" dirty="0"/>
        </a:p>
      </dsp:txBody>
      <dsp:txXfrm>
        <a:off x="5964348" y="1931386"/>
        <a:ext cx="2865654" cy="1910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1DF8-671F-4E3F-8C0E-45F2E2C4D7F8}">
      <dsp:nvSpPr>
        <dsp:cNvPr id="0" name=""/>
        <dsp:cNvSpPr/>
      </dsp:nvSpPr>
      <dsp:spPr>
        <a:xfrm rot="5400000">
          <a:off x="-245386" y="245453"/>
          <a:ext cx="1635912" cy="1145138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FECHAS DE REALIZACIÓN</a:t>
          </a:r>
        </a:p>
      </dsp:txBody>
      <dsp:txXfrm rot="-5400000">
        <a:off x="1" y="572635"/>
        <a:ext cx="1145138" cy="490774"/>
      </dsp:txXfrm>
    </dsp:sp>
    <dsp:sp modelId="{6A32A99A-6D0B-4281-B37D-F26B599CBEBD}">
      <dsp:nvSpPr>
        <dsp:cNvPr id="0" name=""/>
        <dsp:cNvSpPr/>
      </dsp:nvSpPr>
      <dsp:spPr>
        <a:xfrm rot="5400000">
          <a:off x="4885025" y="-3689545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L" sz="2400" kern="1200" dirty="0"/>
            <a:t>04 Y 05 de Septiembre 2019</a:t>
          </a:r>
          <a:endParaRPr lang="es-CL" sz="2400" b="1" kern="1200" dirty="0"/>
        </a:p>
      </dsp:txBody>
      <dsp:txXfrm rot="-5400000">
        <a:off x="1145138" y="102250"/>
        <a:ext cx="8491209" cy="959526"/>
      </dsp:txXfrm>
    </dsp:sp>
    <dsp:sp modelId="{00B42D7C-E909-4369-A09F-F3CEED1D1A50}">
      <dsp:nvSpPr>
        <dsp:cNvPr id="0" name=""/>
        <dsp:cNvSpPr/>
      </dsp:nvSpPr>
      <dsp:spPr>
        <a:xfrm rot="5400000">
          <a:off x="-245386" y="1738029"/>
          <a:ext cx="1635912" cy="1145138"/>
        </a:xfrm>
        <a:prstGeom prst="chevr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HORARIOS DE LA CAPACITACIÓN</a:t>
          </a:r>
        </a:p>
      </dsp:txBody>
      <dsp:txXfrm rot="-5400000">
        <a:off x="1" y="2065211"/>
        <a:ext cx="1145138" cy="490774"/>
      </dsp:txXfrm>
    </dsp:sp>
    <dsp:sp modelId="{5E80B081-13AF-4E66-9546-D6E27457FEAA}">
      <dsp:nvSpPr>
        <dsp:cNvPr id="0" name=""/>
        <dsp:cNvSpPr/>
      </dsp:nvSpPr>
      <dsp:spPr>
        <a:xfrm rot="5400000">
          <a:off x="4885025" y="-2327920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2800" kern="1200" dirty="0"/>
            <a:t>08:30 A 17:30 HRS.</a:t>
          </a:r>
        </a:p>
      </dsp:txBody>
      <dsp:txXfrm rot="-5400000">
        <a:off x="1145138" y="1463875"/>
        <a:ext cx="8491209" cy="959526"/>
      </dsp:txXfrm>
    </dsp:sp>
    <dsp:sp modelId="{0E657751-5CB8-4D61-8F21-8D753B55A18E}">
      <dsp:nvSpPr>
        <dsp:cNvPr id="0" name=""/>
        <dsp:cNvSpPr/>
      </dsp:nvSpPr>
      <dsp:spPr>
        <a:xfrm rot="5400000">
          <a:off x="-245386" y="3230605"/>
          <a:ext cx="1635912" cy="1145138"/>
        </a:xfrm>
        <a:prstGeom prst="chevr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LUGAR</a:t>
          </a:r>
        </a:p>
      </dsp:txBody>
      <dsp:txXfrm rot="-5400000">
        <a:off x="1" y="3557787"/>
        <a:ext cx="1145138" cy="490774"/>
      </dsp:txXfrm>
    </dsp:sp>
    <dsp:sp modelId="{806747B8-CEDC-4EC1-BB29-984EB18DABF9}">
      <dsp:nvSpPr>
        <dsp:cNvPr id="0" name=""/>
        <dsp:cNvSpPr/>
      </dsp:nvSpPr>
      <dsp:spPr>
        <a:xfrm rot="5400000">
          <a:off x="4885025" y="-754668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800" kern="1200" dirty="0"/>
            <a:t>Manuel Barros </a:t>
          </a:r>
          <a:r>
            <a:rPr lang="pt-BR" sz="2800" kern="1200" dirty="0" err="1"/>
            <a:t>Borgoño</a:t>
          </a:r>
          <a:r>
            <a:rPr lang="pt-BR" sz="2800" kern="1200" dirty="0"/>
            <a:t> N° 160-1, Providencia.</a:t>
          </a:r>
          <a:endParaRPr lang="es-CL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800" kern="1200" dirty="0"/>
            <a:t>Metro Manuel </a:t>
          </a:r>
          <a:r>
            <a:rPr lang="pt-BR" sz="2800" kern="1200" dirty="0" err="1"/>
            <a:t>Montt</a:t>
          </a:r>
          <a:r>
            <a:rPr lang="pt-BR" sz="2800" kern="1200" dirty="0"/>
            <a:t>.</a:t>
          </a:r>
          <a:endParaRPr lang="es-CL" sz="2800" kern="1200" dirty="0"/>
        </a:p>
      </dsp:txBody>
      <dsp:txXfrm rot="-5400000">
        <a:off x="1145138" y="3037127"/>
        <a:ext cx="8491209" cy="959526"/>
      </dsp:txXfrm>
    </dsp:sp>
    <dsp:sp modelId="{CEB95E30-9D57-4491-ACFF-B3A33280081E}">
      <dsp:nvSpPr>
        <dsp:cNvPr id="0" name=""/>
        <dsp:cNvSpPr/>
      </dsp:nvSpPr>
      <dsp:spPr>
        <a:xfrm rot="5400000">
          <a:off x="-245386" y="4723181"/>
          <a:ext cx="1635912" cy="1145138"/>
        </a:xfrm>
        <a:prstGeom prst="chevr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HORAS</a:t>
          </a:r>
        </a:p>
      </dsp:txBody>
      <dsp:txXfrm rot="-5400000">
        <a:off x="1" y="5050363"/>
        <a:ext cx="1145138" cy="490774"/>
      </dsp:txXfrm>
    </dsp:sp>
    <dsp:sp modelId="{956F03BE-8D44-4705-B295-2E528474F8A9}">
      <dsp:nvSpPr>
        <dsp:cNvPr id="0" name=""/>
        <dsp:cNvSpPr/>
      </dsp:nvSpPr>
      <dsp:spPr>
        <a:xfrm rot="5400000">
          <a:off x="4885025" y="737907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2800" kern="1200" dirty="0"/>
            <a:t>21 HORAS PEDAGÓGICAS. </a:t>
          </a:r>
        </a:p>
      </dsp:txBody>
      <dsp:txXfrm rot="-5400000">
        <a:off x="1145138" y="4529702"/>
        <a:ext cx="8491209" cy="959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5BC9-7365-4412-B129-BD1F3CE6F27D}">
      <dsp:nvSpPr>
        <dsp:cNvPr id="0" name=""/>
        <dsp:cNvSpPr/>
      </dsp:nvSpPr>
      <dsp:spPr>
        <a:xfrm>
          <a:off x="581974" y="0"/>
          <a:ext cx="659570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1E5-5D9E-4E26-9BE8-4E453C20D8A1}">
      <dsp:nvSpPr>
        <dsp:cNvPr id="0" name=""/>
        <dsp:cNvSpPr/>
      </dsp:nvSpPr>
      <dsp:spPr>
        <a:xfrm>
          <a:off x="0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15 Cupos </a:t>
          </a:r>
        </a:p>
      </dsp:txBody>
      <dsp:txXfrm>
        <a:off x="84966" y="1390367"/>
        <a:ext cx="1697993" cy="1570603"/>
      </dsp:txXfrm>
    </dsp:sp>
    <dsp:sp modelId="{213E5660-5DA2-4F68-B9F2-2C572ABD3918}">
      <dsp:nvSpPr>
        <dsp:cNvPr id="0" name=""/>
        <dsp:cNvSpPr/>
      </dsp:nvSpPr>
      <dsp:spPr>
        <a:xfrm>
          <a:off x="1965205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Dirigido 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Profesionales, Técnicos, Auxiliares y Administrativos. </a:t>
          </a:r>
        </a:p>
      </dsp:txBody>
      <dsp:txXfrm>
        <a:off x="2050171" y="1390367"/>
        <a:ext cx="1697993" cy="1570603"/>
      </dsp:txXfrm>
    </dsp:sp>
    <dsp:sp modelId="{CDC5EFF0-E082-4020-A1E9-A667958E241E}">
      <dsp:nvSpPr>
        <dsp:cNvPr id="0" name=""/>
        <dsp:cNvSpPr/>
      </dsp:nvSpPr>
      <dsp:spPr>
        <a:xfrm>
          <a:off x="3884582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Titulares y Contratas</a:t>
          </a:r>
        </a:p>
      </dsp:txBody>
      <dsp:txXfrm>
        <a:off x="3969548" y="1390367"/>
        <a:ext cx="1697993" cy="1570603"/>
      </dsp:txXfrm>
    </dsp:sp>
    <dsp:sp modelId="{748A1447-CF22-42A5-863D-A2496716B8C9}">
      <dsp:nvSpPr>
        <dsp:cNvPr id="0" name=""/>
        <dsp:cNvSpPr/>
      </dsp:nvSpPr>
      <dsp:spPr>
        <a:xfrm>
          <a:off x="5887848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Ley </a:t>
          </a:r>
          <a:r>
            <a:rPr lang="es-CL" sz="1800" kern="1200" dirty="0" err="1"/>
            <a:t>N°18.834</a:t>
          </a:r>
          <a:endParaRPr lang="es-CL" sz="1800" kern="1200" dirty="0"/>
        </a:p>
      </dsp:txBody>
      <dsp:txXfrm>
        <a:off x="5972814" y="1390367"/>
        <a:ext cx="1697993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8CD3-D42B-4076-92C1-BC7EC6C6ADAA}">
      <dsp:nvSpPr>
        <dsp:cNvPr id="0" name=""/>
        <dsp:cNvSpPr/>
      </dsp:nvSpPr>
      <dsp:spPr>
        <a:xfrm rot="10800000">
          <a:off x="1635851" y="948"/>
          <a:ext cx="4333948" cy="2176871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940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ASISTENCIA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100%</a:t>
          </a:r>
        </a:p>
      </dsp:txBody>
      <dsp:txXfrm rot="10800000">
        <a:off x="2180069" y="948"/>
        <a:ext cx="3789730" cy="2176871"/>
      </dsp:txXfrm>
    </dsp:sp>
    <dsp:sp modelId="{A04E7C04-EE68-4504-BCC1-3418E75883CB}">
      <dsp:nvSpPr>
        <dsp:cNvPr id="0" name=""/>
        <dsp:cNvSpPr/>
      </dsp:nvSpPr>
      <dsp:spPr>
        <a:xfrm>
          <a:off x="547415" y="948"/>
          <a:ext cx="2176871" cy="217687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2E29C-EB41-4891-8ACF-5688F47B7BB5}">
      <dsp:nvSpPr>
        <dsp:cNvPr id="0" name=""/>
        <dsp:cNvSpPr/>
      </dsp:nvSpPr>
      <dsp:spPr>
        <a:xfrm rot="10800000">
          <a:off x="1635851" y="2827631"/>
          <a:ext cx="4333948" cy="2176871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940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EVALUACIÓN FINAL</a:t>
          </a:r>
        </a:p>
      </dsp:txBody>
      <dsp:txXfrm rot="10800000">
        <a:off x="2180069" y="2827631"/>
        <a:ext cx="3789730" cy="2176871"/>
      </dsp:txXfrm>
    </dsp:sp>
    <dsp:sp modelId="{F2811010-BCD2-437D-84EB-7876BFBB0D40}">
      <dsp:nvSpPr>
        <dsp:cNvPr id="0" name=""/>
        <dsp:cNvSpPr/>
      </dsp:nvSpPr>
      <dsp:spPr>
        <a:xfrm>
          <a:off x="547415" y="2827631"/>
          <a:ext cx="2176871" cy="217687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</a:rPr>
            <a:t>Los interesados favor  enviar correo de postulación a: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sz="1700" b="1" kern="1200" dirty="0">
            <a:solidFill>
              <a:schemeClr val="bg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</a:rPr>
            <a:t>Adjuntando ficha de Inscripción y carta de compromiso.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Plazo de recepción de postulación hasta el día 13 de agosto 2019 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La confirmación de selección será vía correo electrónico el día 15 de agosto 2019 </a:t>
          </a:r>
          <a:endParaRPr lang="es-CL" sz="1700" kern="1200" dirty="0"/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Completar Ficha de Postulación con firma del Postulante y Jefatura Directa. 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Firmar Carta de Compromiso.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Enviar Correo Electrónico.</a:t>
          </a:r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49000" r="-4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07-08-2019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07-08-2019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07-08-2019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07-08-2019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07-08-2019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07-08-2019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07-08-2019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07-08-2019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07-08-2019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07-08-2019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07-08-2019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07-08-2019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85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91584" y="1128977"/>
            <a:ext cx="7011807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1584" y="973138"/>
            <a:ext cx="8719756" cy="1039091"/>
          </a:xfrm>
        </p:spPr>
        <p:txBody>
          <a:bodyPr>
            <a:normAutofit/>
          </a:bodyPr>
          <a:lstStyle/>
          <a:p>
            <a:pPr algn="l"/>
            <a:r>
              <a:rPr lang="es-CL" sz="5400" dirty="0">
                <a:solidFill>
                  <a:schemeClr val="bg1"/>
                </a:solidFill>
                <a:latin typeface="gobCL" pitchFamily="2" charset="0"/>
              </a:rPr>
              <a:t>PAC 2019 CAPACITACIÓN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7899338" cy="1191780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Unidad De Capacitación SAMU</a:t>
            </a:r>
          </a:p>
          <a:p>
            <a:pPr algn="l"/>
            <a:r>
              <a:rPr lang="es-CL" sz="2800" b="1" dirty="0"/>
              <a:t>Comité Bipartito de Capacitación SAMU</a:t>
            </a:r>
          </a:p>
          <a:p>
            <a:pPr algn="l"/>
            <a:endParaRPr lang="es-CL" sz="1400" dirty="0"/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91583" y="2012229"/>
            <a:ext cx="9067111" cy="679016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CURSO ATENCIÓN AL PACIENTE PSIQUIÁTRICO</a:t>
            </a:r>
          </a:p>
        </p:txBody>
      </p:sp>
    </p:spTree>
    <p:extLst>
      <p:ext uri="{BB962C8B-B14F-4D97-AF65-F5344CB8AC3E}">
        <p14:creationId xmlns:p14="http://schemas.microsoft.com/office/powerpoint/2010/main" val="412161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2B72D5F-2EE4-40F9-8AF9-805B03B2CE14}"/>
              </a:ext>
            </a:extLst>
          </p:cNvPr>
          <p:cNvSpPr/>
          <p:nvPr/>
        </p:nvSpPr>
        <p:spPr>
          <a:xfrm>
            <a:off x="2168236" y="365125"/>
            <a:ext cx="8267669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D66E887-4382-4980-95D5-5C78FBAFBA2C}"/>
              </a:ext>
            </a:extLst>
          </p:cNvPr>
          <p:cNvSpPr txBox="1">
            <a:spLocks/>
          </p:cNvSpPr>
          <p:nvPr/>
        </p:nvSpPr>
        <p:spPr>
          <a:xfrm>
            <a:off x="2266057" y="405246"/>
            <a:ext cx="7757707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1800" dirty="0"/>
          </a:p>
          <a:p>
            <a:r>
              <a:rPr lang="es-CL" sz="3100" b="1" dirty="0">
                <a:solidFill>
                  <a:schemeClr val="bg1"/>
                </a:solidFill>
              </a:rPr>
              <a:t>CURSO ATENCIÓN AL PACIENTE PSIQUIÁTRICO</a:t>
            </a:r>
          </a:p>
          <a:p>
            <a:endParaRPr lang="es-CL" sz="1800" dirty="0">
              <a:solidFill>
                <a:schemeClr val="bg1"/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1FA1D6-2966-4841-A4AC-B30EA02A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685369"/>
              </p:ext>
            </p:extLst>
          </p:nvPr>
        </p:nvGraphicFramePr>
        <p:xfrm>
          <a:off x="2032000" y="719666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0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116457" y="57954"/>
            <a:ext cx="7041385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6618" y="16772"/>
            <a:ext cx="7121224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DATOS GENERALES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EBF58421-ED9C-4D32-9434-5629C94830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5619039"/>
              </p:ext>
            </p:extLst>
          </p:nvPr>
        </p:nvGraphicFramePr>
        <p:xfrm>
          <a:off x="2116457" y="840699"/>
          <a:ext cx="9688256" cy="611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2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PERFIL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8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AE00F4D7-DAA3-4362-B30A-B5A771B672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81826696"/>
              </p:ext>
            </p:extLst>
          </p:nvPr>
        </p:nvGraphicFramePr>
        <p:xfrm>
          <a:off x="2373385" y="1253331"/>
          <a:ext cx="7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14C88997-87EC-4FEE-8330-274292F80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56" y="1180317"/>
            <a:ext cx="1937062" cy="1665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B00863-5FD7-4395-A00F-BDBDDDCFA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8" y="4693168"/>
            <a:ext cx="2575440" cy="17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gobCL" pitchFamily="50" charset="0"/>
              </a:rPr>
              <a:t>EVALUACIONES Y REQUISITOS DE APROBACIÓN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E4D93-19C2-48EF-967B-2116ECA8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5" y="1659371"/>
            <a:ext cx="1460833" cy="4534933"/>
          </a:xfrm>
          <a:prstGeom prst="rect">
            <a:avLst/>
          </a:prstGeom>
        </p:spPr>
      </p:pic>
      <p:graphicFrame>
        <p:nvGraphicFramePr>
          <p:cNvPr id="14" name="Marcador de contenido 10">
            <a:extLst>
              <a:ext uri="{FF2B5EF4-FFF2-40B4-BE49-F238E27FC236}">
                <a16:creationId xmlns:a16="http://schemas.microsoft.com/office/drawing/2014/main" id="{C333EAD0-9E73-4C90-BB1C-E816012947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1215629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1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INSCRIPCIONES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5700532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COMO SE HACE?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29275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</a:t>
            </a:r>
            <a:r>
              <a:rPr lang="es-CL" sz="1600" b="1" dirty="0">
                <a:solidFill>
                  <a:schemeClr val="accent1"/>
                </a:solidFill>
              </a:rPr>
              <a:t>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9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7034</TotalTime>
  <Words>215</Words>
  <Application>Microsoft Office PowerPoint</Application>
  <PresentationFormat>Panorámica</PresentationFormat>
  <Paragraphs>41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gobCL</vt:lpstr>
      <vt:lpstr>Tema de Office</vt:lpstr>
      <vt:lpstr>PAC 2019 CAPACITACIÓN</vt:lpstr>
      <vt:lpstr>Antecedentes</vt:lpstr>
      <vt:lpstr>DATOS GENERALES </vt:lpstr>
      <vt:lpstr>PERFIL</vt:lpstr>
      <vt:lpstr>EVALUACIONES Y REQUISITOS DE APROBACIÓN</vt:lpstr>
      <vt:lpstr>INSCRIPCIONES </vt:lpstr>
      <vt:lpstr>COMO SE HACE?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Natalia Gutierrez</cp:lastModifiedBy>
  <cp:revision>178</cp:revision>
  <dcterms:created xsi:type="dcterms:W3CDTF">2018-03-13T20:58:21Z</dcterms:created>
  <dcterms:modified xsi:type="dcterms:W3CDTF">2019-08-07T13:49:33Z</dcterms:modified>
</cp:coreProperties>
</file>