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1" dirty="0"/>
            <a:t>Actuar en forma eficaz ante contingencias en caso de derrame de algún </a:t>
          </a:r>
          <a:r>
            <a:rPr lang="es-CL" b="1" dirty="0"/>
            <a:t>residuo considerado peligroso.</a:t>
          </a:r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 custT="1"/>
      <dgm:spPr/>
      <dgm:t>
        <a:bodyPr/>
        <a:lstStyle/>
        <a:p>
          <a:r>
            <a:rPr lang="es-CL" sz="4400" dirty="0"/>
            <a:t>CONTENIDOS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E47400B9-C50B-47D6-9408-15E5497BFAE3}">
      <dgm:prSet phldrT="[Texto]" custT="1"/>
      <dgm:spPr/>
      <dgm:t>
        <a:bodyPr/>
        <a:lstStyle/>
        <a:p>
          <a:pPr algn="l">
            <a:buFont typeface="+mj-lt"/>
            <a:buAutoNum type="arabicPeriod"/>
          </a:pPr>
          <a:r>
            <a:rPr lang="es-CL" sz="1600" b="1" dirty="0">
              <a:latin typeface="gobCL" pitchFamily="50" charset="0"/>
            </a:rPr>
            <a:t>Planes de Manejo de REAS</a:t>
          </a:r>
        </a:p>
        <a:p>
          <a:pPr>
            <a:buFont typeface="+mj-lt"/>
            <a:buAutoNum type="arabicPeriod"/>
          </a:pPr>
          <a:r>
            <a:rPr lang="es-ES" sz="1600" b="1" dirty="0">
              <a:latin typeface="gobCL" pitchFamily="50" charset="0"/>
            </a:rPr>
            <a:t>Planes de Manejo de Residuos Peligrosos</a:t>
          </a:r>
          <a:endParaRPr lang="es-CL" sz="1600" b="1" dirty="0">
            <a:latin typeface="gobCL" pitchFamily="50" charset="0"/>
          </a:endParaRPr>
        </a:p>
        <a:p>
          <a:pPr>
            <a:buFont typeface="+mj-lt"/>
            <a:buAutoNum type="arabicPeriod"/>
          </a:pPr>
          <a:r>
            <a:rPr lang="es-ES" sz="1600" b="1" dirty="0">
              <a:latin typeface="gobCL" pitchFamily="50" charset="0"/>
            </a:rPr>
            <a:t>Taller de Manejo de REAS: Segregación, almacenamiento y disposición segura de REAS</a:t>
          </a:r>
          <a:endParaRPr lang="es-CL" sz="1400" b="1" dirty="0"/>
        </a:p>
      </dgm:t>
    </dgm:pt>
    <dgm:pt modelId="{51A999C8-1593-4E47-9C96-A28AF1ADC093}" type="sibTrans" cxnId="{44376496-98FE-4AEF-936D-E9F9986C43FB}">
      <dgm:prSet/>
      <dgm:spPr/>
      <dgm:t>
        <a:bodyPr/>
        <a:lstStyle/>
        <a:p>
          <a:endParaRPr lang="es-CL"/>
        </a:p>
      </dgm:t>
    </dgm:pt>
    <dgm:pt modelId="{3F72EDB0-616E-4C9C-B96F-EF382DF55E8C}" type="parTrans" cxnId="{44376496-98FE-4AEF-936D-E9F9986C43FB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2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 custScaleX="83620" custScaleY="66533" custLinFactNeighborX="6366"/>
      <dgm:spPr/>
    </dgm:pt>
    <dgm:pt modelId="{EAE5850F-9C49-4652-AC6C-2039560E7525}" type="pres">
      <dgm:prSet presAssocID="{3F72EDB0-616E-4C9C-B96F-EF382DF55E8C}" presName="parTrans" presStyleCnt="0"/>
      <dgm:spPr/>
    </dgm:pt>
    <dgm:pt modelId="{1CA2482C-E62F-4D14-A93E-2CDEC8DB458D}" type="pres">
      <dgm:prSet presAssocID="{E47400B9-C50B-47D6-9408-15E5497BFAE3}" presName="node" presStyleLbl="alignAccFollowNode1" presStyleIdx="1" presStyleCnt="2" custScaleX="108431" custScaleY="86837" custLinFactNeighborX="68537" custLinFactNeighborY="4324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44376496-98FE-4AEF-936D-E9F9986C43FB}" srcId="{B92A57BE-A80E-43E8-A5FF-E8F06A59108A}" destId="{E47400B9-C50B-47D6-9408-15E5497BFAE3}" srcOrd="0" destOrd="0" parTransId="{3F72EDB0-616E-4C9C-B96F-EF382DF55E8C}" sibTransId="{51A999C8-1593-4E47-9C96-A28AF1ADC093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BE3CE0-0DAA-42E7-BEBD-2C8CC8109FBC}" type="presOf" srcId="{E47400B9-C50B-47D6-9408-15E5497BFAE3}" destId="{1CA2482C-E62F-4D14-A93E-2CDEC8DB458D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DAA0AB32-6C8A-4524-BC06-9B5CD344D8AB}" type="presParOf" srcId="{D7321747-8A9F-4F4B-81D9-BCC2EEEBFD96}" destId="{EAE5850F-9C49-4652-AC6C-2039560E7525}" srcOrd="1" destOrd="0" presId="urn:microsoft.com/office/officeart/2005/8/layout/lProcess3"/>
    <dgm:cxn modelId="{99419105-A14C-40F5-A3AA-85ECC58DCAA4}" type="presParOf" srcId="{D7321747-8A9F-4F4B-81D9-BCC2EEEBFD96}" destId="{1CA2482C-E62F-4D14-A93E-2CDEC8DB45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22 Y 23 DE AGOSTO DE 2019	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09:00 A 18:00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es-CL" dirty="0"/>
            <a:t>MONJITAS N° 527, PISO 14 METRO BELLAS ARTES</a:t>
          </a:r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21 HORAS PEDAGÓGICAS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15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Técnicos</a:t>
          </a:r>
        </a:p>
        <a:p>
          <a:r>
            <a:rPr lang="es-CL" dirty="0"/>
            <a:t>Auxiliares, Administrativo y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75%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compromiso, ambas con firmas 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10 de julio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12 de julio de 2019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12322" custLinFactNeighborY="4490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867" y="745135"/>
          <a:ext cx="5754325" cy="230173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OBJETIVO</a:t>
          </a:r>
        </a:p>
      </dsp:txBody>
      <dsp:txXfrm>
        <a:off x="1153732" y="745135"/>
        <a:ext cx="3452595" cy="2301730"/>
      </dsp:txXfrm>
    </dsp:sp>
    <dsp:sp modelId="{DA65E8B2-4B36-4E96-9169-0A8459DDE63C}">
      <dsp:nvSpPr>
        <dsp:cNvPr id="0" name=""/>
        <dsp:cNvSpPr/>
      </dsp:nvSpPr>
      <dsp:spPr>
        <a:xfrm>
          <a:off x="5009130" y="940782"/>
          <a:ext cx="4776089" cy="19104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Actuar en forma eficaz ante contingencias en caso de derrame de algún </a:t>
          </a:r>
          <a:r>
            <a:rPr lang="es-CL" sz="2300" b="1" kern="1200" dirty="0"/>
            <a:t>residuo considerado peligroso.</a:t>
          </a:r>
        </a:p>
      </dsp:txBody>
      <dsp:txXfrm>
        <a:off x="5964348" y="940782"/>
        <a:ext cx="2865654" cy="1910435"/>
      </dsp:txXfrm>
    </dsp:sp>
    <dsp:sp modelId="{E33671AC-A126-4083-8202-11159CB85557}">
      <dsp:nvSpPr>
        <dsp:cNvPr id="0" name=""/>
        <dsp:cNvSpPr/>
      </dsp:nvSpPr>
      <dsp:spPr>
        <a:xfrm>
          <a:off x="50489" y="3432885"/>
          <a:ext cx="4811766" cy="1531410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CONTENIDOS</a:t>
          </a:r>
        </a:p>
      </dsp:txBody>
      <dsp:txXfrm>
        <a:off x="816194" y="3432885"/>
        <a:ext cx="3280356" cy="1531410"/>
      </dsp:txXfrm>
    </dsp:sp>
    <dsp:sp modelId="{1CA2482C-E62F-4D14-A93E-2CDEC8DB458D}">
      <dsp:nvSpPr>
        <dsp:cNvPr id="0" name=""/>
        <dsp:cNvSpPr/>
      </dsp:nvSpPr>
      <dsp:spPr>
        <a:xfrm>
          <a:off x="4579271" y="3451715"/>
          <a:ext cx="5178762" cy="16589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b="1" kern="1200" dirty="0">
              <a:latin typeface="gobCL" pitchFamily="50" charset="0"/>
            </a:rPr>
            <a:t>Planes de Manejo de REAS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600" b="1" kern="1200" dirty="0">
              <a:latin typeface="gobCL" pitchFamily="50" charset="0"/>
            </a:rPr>
            <a:t>Planes de Manejo de Residuos Peligrosos</a:t>
          </a:r>
          <a:endParaRPr lang="es-CL" sz="1600" b="1" kern="1200" dirty="0">
            <a:latin typeface="gobCL" pitchFamily="50" charset="0"/>
          </a:endParaRP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600" b="1" kern="1200" dirty="0">
              <a:latin typeface="gobCL" pitchFamily="50" charset="0"/>
            </a:rPr>
            <a:t>Taller de Manejo de REAS: Segregación, almacenamiento y disposición segura de REAS</a:t>
          </a:r>
          <a:endParaRPr lang="es-CL" sz="1400" b="1" kern="1200" dirty="0"/>
        </a:p>
      </dsp:txBody>
      <dsp:txXfrm>
        <a:off x="5408754" y="3451715"/>
        <a:ext cx="3519797" cy="1658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835" y="206900"/>
          <a:ext cx="1358901" cy="95123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FECHAS DE REALIZACIÓN</a:t>
          </a:r>
        </a:p>
      </dsp:txBody>
      <dsp:txXfrm rot="-5400000">
        <a:off x="1" y="478681"/>
        <a:ext cx="951231" cy="407670"/>
      </dsp:txXfrm>
    </dsp:sp>
    <dsp:sp modelId="{6A32A99A-6D0B-4281-B37D-F26B599CBEBD}">
      <dsp:nvSpPr>
        <dsp:cNvPr id="0" name=""/>
        <dsp:cNvSpPr/>
      </dsp:nvSpPr>
      <dsp:spPr>
        <a:xfrm rot="5400000">
          <a:off x="4685153" y="-3730857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3100" kern="1200" dirty="0"/>
            <a:t>22 Y 23 DE AGOSTO DE 2019	</a:t>
          </a:r>
        </a:p>
      </dsp:txBody>
      <dsp:txXfrm rot="-5400000">
        <a:off x="951231" y="46183"/>
        <a:ext cx="8308012" cy="797050"/>
      </dsp:txXfrm>
    </dsp:sp>
    <dsp:sp modelId="{00B42D7C-E909-4369-A09F-F3CEED1D1A50}">
      <dsp:nvSpPr>
        <dsp:cNvPr id="0" name=""/>
        <dsp:cNvSpPr/>
      </dsp:nvSpPr>
      <dsp:spPr>
        <a:xfrm rot="5400000">
          <a:off x="-203835" y="1420373"/>
          <a:ext cx="1358901" cy="951231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HORARIOS DE LA CAPACITACIÓN</a:t>
          </a:r>
        </a:p>
      </dsp:txBody>
      <dsp:txXfrm rot="-5400000">
        <a:off x="1" y="1692154"/>
        <a:ext cx="951231" cy="407670"/>
      </dsp:txXfrm>
    </dsp:sp>
    <dsp:sp modelId="{5E80B081-13AF-4E66-9546-D6E27457FEAA}">
      <dsp:nvSpPr>
        <dsp:cNvPr id="0" name=""/>
        <dsp:cNvSpPr/>
      </dsp:nvSpPr>
      <dsp:spPr>
        <a:xfrm rot="5400000">
          <a:off x="4685153" y="-2542549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100" kern="1200" dirty="0"/>
            <a:t>09:00 A 18:00 HRS.</a:t>
          </a:r>
        </a:p>
      </dsp:txBody>
      <dsp:txXfrm rot="-5400000">
        <a:off x="951231" y="1234491"/>
        <a:ext cx="8308012" cy="797050"/>
      </dsp:txXfrm>
    </dsp:sp>
    <dsp:sp modelId="{0E657751-5CB8-4D61-8F21-8D753B55A18E}">
      <dsp:nvSpPr>
        <dsp:cNvPr id="0" name=""/>
        <dsp:cNvSpPr/>
      </dsp:nvSpPr>
      <dsp:spPr>
        <a:xfrm rot="5400000">
          <a:off x="-203835" y="2633846"/>
          <a:ext cx="1358901" cy="951231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LUGAR</a:t>
          </a:r>
        </a:p>
      </dsp:txBody>
      <dsp:txXfrm rot="-5400000">
        <a:off x="1" y="2905627"/>
        <a:ext cx="951231" cy="407670"/>
      </dsp:txXfrm>
    </dsp:sp>
    <dsp:sp modelId="{806747B8-CEDC-4EC1-BB29-984EB18DABF9}">
      <dsp:nvSpPr>
        <dsp:cNvPr id="0" name=""/>
        <dsp:cNvSpPr/>
      </dsp:nvSpPr>
      <dsp:spPr>
        <a:xfrm rot="5400000">
          <a:off x="4685153" y="-1303911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100" kern="1200" dirty="0"/>
            <a:t>MONJITAS N° 527, PISO 14 METRO BELLAS ARTES</a:t>
          </a:r>
        </a:p>
      </dsp:txBody>
      <dsp:txXfrm rot="-5400000">
        <a:off x="951231" y="2473129"/>
        <a:ext cx="8308012" cy="797050"/>
      </dsp:txXfrm>
    </dsp:sp>
    <dsp:sp modelId="{CEB95E30-9D57-4491-ACFF-B3A33280081E}">
      <dsp:nvSpPr>
        <dsp:cNvPr id="0" name=""/>
        <dsp:cNvSpPr/>
      </dsp:nvSpPr>
      <dsp:spPr>
        <a:xfrm rot="5400000">
          <a:off x="-203835" y="3847319"/>
          <a:ext cx="1358901" cy="951231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HORAS</a:t>
          </a:r>
        </a:p>
      </dsp:txBody>
      <dsp:txXfrm rot="-5400000">
        <a:off x="1" y="4119100"/>
        <a:ext cx="951231" cy="407670"/>
      </dsp:txXfrm>
    </dsp:sp>
    <dsp:sp modelId="{956F03BE-8D44-4705-B295-2E528474F8A9}">
      <dsp:nvSpPr>
        <dsp:cNvPr id="0" name=""/>
        <dsp:cNvSpPr/>
      </dsp:nvSpPr>
      <dsp:spPr>
        <a:xfrm rot="5400000">
          <a:off x="4685153" y="-90438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100" kern="1200" dirty="0"/>
            <a:t>21 HORAS PEDAGÓGICAS</a:t>
          </a:r>
        </a:p>
      </dsp:txBody>
      <dsp:txXfrm rot="-5400000">
        <a:off x="951231" y="3686602"/>
        <a:ext cx="8308012" cy="7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15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Dirigido a Técnicos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Auxiliares, Administrativo y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Ley </a:t>
          </a:r>
          <a:r>
            <a:rPr lang="es-CL" sz="1800" kern="1200" dirty="0" err="1"/>
            <a:t>N°18.834</a:t>
          </a:r>
          <a:endParaRPr lang="es-CL" sz="18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ASISTENCIA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75%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NOTA DE APROBACIÓN: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Adjuntando ficha de postulación y carta de compromiso, ambas con firmas 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Plazo de recepción de postulación hasta el día 10 de julio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729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La confirmación de selección será vía correo electrónico el día 12 de julio de 2019</a:t>
          </a:r>
          <a:endParaRPr lang="es-CL" sz="1600" kern="1200" dirty="0"/>
        </a:p>
      </dsp:txBody>
      <dsp:txXfrm>
        <a:off x="5472906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Completar Ficha de Postulación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Firmar Carta de Compromiso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Enviar Correo 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8" y="-8389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6491689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DE MANEJO DE RESIDUOS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REAS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998707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7773951"/>
              </p:ext>
            </p:extLst>
          </p:nvPr>
        </p:nvGraphicFramePr>
        <p:xfrm>
          <a:off x="2266056" y="1487424"/>
          <a:ext cx="9302362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6141275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3299826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931958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81169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6891</TotalTime>
  <Words>235</Words>
  <Application>Microsoft Office PowerPoint</Application>
  <PresentationFormat>Panorámica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167</cp:revision>
  <dcterms:created xsi:type="dcterms:W3CDTF">2018-03-13T20:58:21Z</dcterms:created>
  <dcterms:modified xsi:type="dcterms:W3CDTF">2019-07-05T14:47:56Z</dcterms:modified>
</cp:coreProperties>
</file>