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 custT="1"/>
      <dgm:spPr/>
      <dgm:t>
        <a:bodyPr/>
        <a:lstStyle/>
        <a:p>
          <a:pPr algn="just"/>
          <a:r>
            <a:rPr lang="es-ES" sz="1600" b="1" dirty="0"/>
            <a:t>Manejar los conocimientos, dominar las</a:t>
          </a:r>
          <a:endParaRPr lang="es-CL" sz="1600" b="1" dirty="0"/>
        </a:p>
        <a:p>
          <a:pPr algn="just"/>
          <a:r>
            <a:rPr lang="es-ES" sz="1600" b="1" dirty="0"/>
            <a:t>destrezas y guiar su trabajo con el Algoritmo de Reanimación Neonatal para participar eficazmente en la </a:t>
          </a:r>
          <a:r>
            <a:rPr lang="es-CL" sz="1600" b="1" dirty="0"/>
            <a:t>Reanimación del Recién Nacido.</a:t>
          </a:r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1" custScaleY="127238" custLinFactNeighborX="-3364" custLinFactNeighborY="1756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dirty="0"/>
            <a:t>28 y 29 de Agosto 2019</a:t>
          </a:r>
          <a:endParaRPr lang="es-CL" sz="2400" b="1" dirty="0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08:30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 custT="1"/>
      <dgm:spPr/>
      <dgm:t>
        <a:bodyPr/>
        <a:lstStyle/>
        <a:p>
          <a:pPr>
            <a:buNone/>
          </a:pPr>
          <a:r>
            <a:rPr lang="pt-BR" sz="2800" b="0" i="0" dirty="0" err="1"/>
            <a:t>Avda</a:t>
          </a:r>
          <a:r>
            <a:rPr lang="pt-BR" sz="2800" b="0" i="0" dirty="0"/>
            <a:t>. Manuel </a:t>
          </a:r>
          <a:r>
            <a:rPr lang="pt-BR" sz="2800" b="0" i="0" dirty="0" err="1"/>
            <a:t>Montt</a:t>
          </a:r>
          <a:r>
            <a:rPr lang="pt-BR" sz="2800" b="0" i="0" dirty="0"/>
            <a:t> 1556, Providencia. </a:t>
          </a:r>
          <a:endParaRPr lang="es-CL" sz="2800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2800" dirty="0"/>
            <a:t>64 HORAS CRONOLÓGICAS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C5FFDE36-08C8-4EB2-BF05-E2A476EEE27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b="1" dirty="0"/>
            <a:t>3 Cupos </a:t>
          </a:r>
        </a:p>
      </dgm:t>
    </dgm:pt>
    <dgm:pt modelId="{330AAFDA-3832-4C4E-8AAD-B332DE3BBC7F}" type="parTrans" cxnId="{8B1FE827-0F40-4A3E-96B0-F27511E27D75}">
      <dgm:prSet/>
      <dgm:spPr/>
    </dgm:pt>
    <dgm:pt modelId="{D8768121-8CC7-4305-AA0A-75B0CB75A4E1}" type="sibTrans" cxnId="{8B1FE827-0F40-4A3E-96B0-F27511E27D75}">
      <dgm:prSet/>
      <dgm:spPr/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 custLinFactNeighborX="115" custLinFactNeighborY="1888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295" custLinFactNeighborY="-7587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8B1FE827-0F40-4A3E-96B0-F27511E27D75}" srcId="{CF9DE97B-D9CA-4E5E-93FA-E68B13B06ECB}" destId="{C5FFDE36-08C8-4EB2-BF05-E2A476EEE27C}" srcOrd="1" destOrd="0" parTransId="{330AAFDA-3832-4C4E-8AAD-B332DE3BBC7F}" sibTransId="{D8768121-8CC7-4305-AA0A-75B0CB75A4E1}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F953213F-61CC-4042-9974-EFF3FDD78519}" type="presOf" srcId="{C5FFDE36-08C8-4EB2-BF05-E2A476EEE27C}" destId="{6A32A99A-6D0B-4281-B37D-F26B599CBEBD}" srcOrd="0" destOrd="1" presId="urn:microsoft.com/office/officeart/2005/8/layout/chevron2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3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Inscripción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10 de julio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12 de julio 2019 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46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 con firma del Postulante y Jefatura Directa. 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Compromiso.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Electrónico.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867" y="1735739"/>
          <a:ext cx="5754325" cy="230173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53732" y="1735739"/>
        <a:ext cx="3452595" cy="2301730"/>
      </dsp:txXfrm>
    </dsp:sp>
    <dsp:sp modelId="{DA65E8B2-4B36-4E96-9169-0A8459DDE63C}">
      <dsp:nvSpPr>
        <dsp:cNvPr id="0" name=""/>
        <dsp:cNvSpPr/>
      </dsp:nvSpPr>
      <dsp:spPr>
        <a:xfrm>
          <a:off x="4983965" y="1704751"/>
          <a:ext cx="4776089" cy="243080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Manejar los conocimientos, dominar las</a:t>
          </a:r>
          <a:endParaRPr lang="es-CL" sz="1600" b="1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destrezas y guiar su trabajo con el Algoritmo de Reanimación Neonatal para participar eficazmente en la </a:t>
          </a:r>
          <a:r>
            <a:rPr lang="es-CL" sz="1600" b="1" kern="1200" dirty="0"/>
            <a:t>Reanimación del Recién Nacido.</a:t>
          </a:r>
        </a:p>
      </dsp:txBody>
      <dsp:txXfrm>
        <a:off x="6199365" y="1704751"/>
        <a:ext cx="2345289" cy="243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45386" y="245453"/>
          <a:ext cx="1635912" cy="1145138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FECHAS DE REALIZACIÓN</a:t>
          </a:r>
        </a:p>
      </dsp:txBody>
      <dsp:txXfrm rot="-5400000">
        <a:off x="1" y="572635"/>
        <a:ext cx="1145138" cy="490774"/>
      </dsp:txXfrm>
    </dsp:sp>
    <dsp:sp modelId="{6A32A99A-6D0B-4281-B37D-F26B599CBEBD}">
      <dsp:nvSpPr>
        <dsp:cNvPr id="0" name=""/>
        <dsp:cNvSpPr/>
      </dsp:nvSpPr>
      <dsp:spPr>
        <a:xfrm rot="5400000">
          <a:off x="4885025" y="-3719744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400" kern="1200" dirty="0"/>
            <a:t>28 y 29 de Agosto 2019</a:t>
          </a:r>
          <a:endParaRPr lang="es-CL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400" b="1" kern="1200" dirty="0"/>
            <a:t>3 Cupos </a:t>
          </a:r>
        </a:p>
      </dsp:txBody>
      <dsp:txXfrm rot="-5400000">
        <a:off x="1145138" y="72051"/>
        <a:ext cx="8491209" cy="959526"/>
      </dsp:txXfrm>
    </dsp:sp>
    <dsp:sp modelId="{00B42D7C-E909-4369-A09F-F3CEED1D1A50}">
      <dsp:nvSpPr>
        <dsp:cNvPr id="0" name=""/>
        <dsp:cNvSpPr/>
      </dsp:nvSpPr>
      <dsp:spPr>
        <a:xfrm rot="5400000">
          <a:off x="-245386" y="1738029"/>
          <a:ext cx="1635912" cy="1145138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HORARIOS DE LA CAPACITACIÓN</a:t>
          </a:r>
        </a:p>
      </dsp:txBody>
      <dsp:txXfrm rot="-5400000">
        <a:off x="1" y="2065211"/>
        <a:ext cx="1145138" cy="490774"/>
      </dsp:txXfrm>
    </dsp:sp>
    <dsp:sp modelId="{5E80B081-13AF-4E66-9546-D6E27457FEAA}">
      <dsp:nvSpPr>
        <dsp:cNvPr id="0" name=""/>
        <dsp:cNvSpPr/>
      </dsp:nvSpPr>
      <dsp:spPr>
        <a:xfrm rot="5400000">
          <a:off x="4885025" y="-2327920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08:30 A 17:30 HRS.</a:t>
          </a:r>
        </a:p>
      </dsp:txBody>
      <dsp:txXfrm rot="-5400000">
        <a:off x="1145138" y="1463875"/>
        <a:ext cx="8491209" cy="959526"/>
      </dsp:txXfrm>
    </dsp:sp>
    <dsp:sp modelId="{0E657751-5CB8-4D61-8F21-8D753B55A18E}">
      <dsp:nvSpPr>
        <dsp:cNvPr id="0" name=""/>
        <dsp:cNvSpPr/>
      </dsp:nvSpPr>
      <dsp:spPr>
        <a:xfrm rot="5400000">
          <a:off x="-245386" y="3230605"/>
          <a:ext cx="1635912" cy="1145138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LUGAR</a:t>
          </a:r>
        </a:p>
      </dsp:txBody>
      <dsp:txXfrm rot="-5400000">
        <a:off x="1" y="3557787"/>
        <a:ext cx="1145138" cy="490774"/>
      </dsp:txXfrm>
    </dsp:sp>
    <dsp:sp modelId="{806747B8-CEDC-4EC1-BB29-984EB18DABF9}">
      <dsp:nvSpPr>
        <dsp:cNvPr id="0" name=""/>
        <dsp:cNvSpPr/>
      </dsp:nvSpPr>
      <dsp:spPr>
        <a:xfrm rot="5400000">
          <a:off x="4885025" y="-754668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800" b="0" i="0" kern="1200" dirty="0" err="1"/>
            <a:t>Avda</a:t>
          </a:r>
          <a:r>
            <a:rPr lang="pt-BR" sz="2800" b="0" i="0" kern="1200" dirty="0"/>
            <a:t>. Manuel </a:t>
          </a:r>
          <a:r>
            <a:rPr lang="pt-BR" sz="2800" b="0" i="0" kern="1200" dirty="0" err="1"/>
            <a:t>Montt</a:t>
          </a:r>
          <a:r>
            <a:rPr lang="pt-BR" sz="2800" b="0" i="0" kern="1200" dirty="0"/>
            <a:t> 1556, Providencia. </a:t>
          </a:r>
          <a:endParaRPr lang="es-CL" sz="2800" kern="1200" dirty="0"/>
        </a:p>
      </dsp:txBody>
      <dsp:txXfrm rot="-5400000">
        <a:off x="1145138" y="3037127"/>
        <a:ext cx="8491209" cy="959526"/>
      </dsp:txXfrm>
    </dsp:sp>
    <dsp:sp modelId="{CEB95E30-9D57-4491-ACFF-B3A33280081E}">
      <dsp:nvSpPr>
        <dsp:cNvPr id="0" name=""/>
        <dsp:cNvSpPr/>
      </dsp:nvSpPr>
      <dsp:spPr>
        <a:xfrm rot="5400000">
          <a:off x="-245386" y="4723181"/>
          <a:ext cx="1635912" cy="1145138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HORAS</a:t>
          </a:r>
        </a:p>
      </dsp:txBody>
      <dsp:txXfrm rot="-5400000">
        <a:off x="1" y="5050363"/>
        <a:ext cx="1145138" cy="490774"/>
      </dsp:txXfrm>
    </dsp:sp>
    <dsp:sp modelId="{956F03BE-8D44-4705-B295-2E528474F8A9}">
      <dsp:nvSpPr>
        <dsp:cNvPr id="0" name=""/>
        <dsp:cNvSpPr/>
      </dsp:nvSpPr>
      <dsp:spPr>
        <a:xfrm rot="5400000">
          <a:off x="4885025" y="737907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64 HORAS CRONOLÓGICAS</a:t>
          </a:r>
        </a:p>
      </dsp:txBody>
      <dsp:txXfrm rot="-5400000">
        <a:off x="1145138" y="4529702"/>
        <a:ext cx="8491209" cy="959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3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Dirigido a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Ley </a:t>
          </a:r>
          <a:r>
            <a:rPr lang="es-CL" sz="2200" kern="1200" dirty="0" err="1"/>
            <a:t>N°18.834</a:t>
          </a:r>
          <a:endParaRPr lang="es-CL" sz="22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ASISTENCIA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Inscripción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10 de julio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12 de julio 2019 </a:t>
          </a:r>
          <a:endParaRPr lang="es-CL" sz="1700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Completar Ficha de Postulación con firma del Postulante y Jefatura Directa. 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Firmar Carta de Compromiso.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Enviar Correo Electrónico.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3" y="1997529"/>
            <a:ext cx="8479881" cy="987837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PRN: PROGRAMA  DE REANIMACIÓN NEONATAL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PRN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785156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116457" y="57954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618" y="16772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1900320"/>
              </p:ext>
            </p:extLst>
          </p:nvPr>
        </p:nvGraphicFramePr>
        <p:xfrm>
          <a:off x="2116457" y="840699"/>
          <a:ext cx="9688256" cy="61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2190969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215629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780957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9275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7012</TotalTime>
  <Words>217</Words>
  <Application>Microsoft Office PowerPoint</Application>
  <PresentationFormat>Panorámica</PresentationFormat>
  <Paragraphs>40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172</cp:revision>
  <dcterms:created xsi:type="dcterms:W3CDTF">2018-03-13T20:58:21Z</dcterms:created>
  <dcterms:modified xsi:type="dcterms:W3CDTF">2019-07-05T14:46:55Z</dcterms:modified>
</cp:coreProperties>
</file>