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A887BFB7-3BBB-4B45-8A3D-E49E4AAEB965}" type="presOf" srcId="{57DF2F6A-D0CF-4FCD-9247-4D2BDCB27434}" destId="{8D533EB6-A020-4552-A728-7ED748A835E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pPr algn="just"/>
          <a:r>
            <a:rPr lang="es-ES" sz="1400" b="1" dirty="0"/>
            <a:t>1. Identificar los conceptos y principios de la atención primaria y secundaria del paciente </a:t>
          </a:r>
          <a:r>
            <a:rPr lang="es-CL" sz="1400" b="1" dirty="0"/>
            <a:t>traumatizado.</a:t>
          </a:r>
        </a:p>
        <a:p>
          <a:pPr algn="just"/>
          <a:r>
            <a:rPr lang="es-ES" sz="1400" b="1" dirty="0"/>
            <a:t>2. Establecer las prioridades en el manejo.</a:t>
          </a:r>
          <a:endParaRPr lang="es-CL" sz="1400" b="1" dirty="0"/>
        </a:p>
        <a:p>
          <a:pPr algn="just"/>
          <a:r>
            <a:rPr lang="es-ES" sz="1400" b="1" dirty="0"/>
            <a:t>3. Optimizar y sistematizar la asistencia del paciente politraumatizado en el servicio de urgencias</a:t>
          </a:r>
          <a:endParaRPr lang="es-CL" sz="1400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s-ES" sz="1600" b="1" dirty="0">
              <a:latin typeface="gobCL" pitchFamily="50" charset="0"/>
            </a:rPr>
            <a:t>-Evaluación y Manejo Primario: Valoración y Manejo de A, B, C, D, E, F.</a:t>
          </a:r>
          <a:endParaRPr lang="es-CL" sz="1600" b="1" dirty="0">
            <a:latin typeface="gobCL" pitchFamily="50" charset="0"/>
          </a:endParaRPr>
        </a:p>
        <a:p>
          <a:r>
            <a:rPr lang="es-CL" sz="1600" b="1" dirty="0">
              <a:latin typeface="gobCL" pitchFamily="50" charset="0"/>
            </a:rPr>
            <a:t>-Evaluación y Manejo Secundario.</a:t>
          </a:r>
        </a:p>
        <a:p>
          <a:r>
            <a:rPr lang="es-CL" sz="1600" b="1" dirty="0">
              <a:latin typeface="gobCL" pitchFamily="50" charset="0"/>
            </a:rPr>
            <a:t>-Diagnóstico por Imágenes.</a:t>
          </a:r>
          <a:endParaRPr lang="es-CL" sz="1400" b="1" dirty="0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 custScaleX="104277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111439" custScaleY="91424" custLinFactNeighborX="68537" custLinFactNeighborY="4324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29 Y 30 de Julio     2019 </a:t>
          </a:r>
          <a:r>
            <a:rPr lang="es-CL" sz="2400" b="1" dirty="0"/>
            <a:t>2 Cupos 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es-ES" sz="2800" b="0" i="0" dirty="0"/>
            <a:t>Centro de Entrenamiento HUAP  </a:t>
          </a:r>
          <a:r>
            <a:rPr lang="es-ES" sz="2800" b="0" i="0" dirty="0" err="1"/>
            <a:t>8vo</a:t>
          </a:r>
          <a:r>
            <a:rPr lang="es-ES" sz="2800" b="0" i="0" dirty="0"/>
            <a:t> piso 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40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BD0F395E-3713-430E-80C3-19B257A52D56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26 y 27 de Agosto 2019 </a:t>
          </a:r>
          <a:r>
            <a:rPr lang="es-CL" sz="2400" b="1" dirty="0"/>
            <a:t>4 Cupos </a:t>
          </a:r>
        </a:p>
      </dgm:t>
    </dgm:pt>
    <dgm:pt modelId="{4FAC6192-3E53-42BB-884D-B567C401BB7B}" type="parTrans" cxnId="{9131D317-075F-47DE-9A69-DC99517BE9DA}">
      <dgm:prSet/>
      <dgm:spPr/>
      <dgm:t>
        <a:bodyPr/>
        <a:lstStyle/>
        <a:p>
          <a:endParaRPr lang="es-CL"/>
        </a:p>
      </dgm:t>
    </dgm:pt>
    <dgm:pt modelId="{41445A0E-F3A3-46D7-B6E3-E8CE5550350B}" type="sibTrans" cxnId="{9131D317-075F-47DE-9A69-DC99517BE9D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A1B5650E-3BAA-416D-85A7-510A754F4564}" type="presOf" srcId="{BD0F395E-3713-430E-80C3-19B257A52D56}" destId="{6A32A99A-6D0B-4281-B37D-F26B599CBEBD}" srcOrd="0" destOrd="1" presId="urn:microsoft.com/office/officeart/2005/8/layout/chevron2"/>
    <dgm:cxn modelId="{9131D317-075F-47DE-9A69-DC99517BE9DA}" srcId="{CF9DE97B-D9CA-4E5E-93FA-E68B13B06ECB}" destId="{BD0F395E-3713-430E-80C3-19B257A52D56}" srcOrd="1" destOrd="0" parTransId="{4FAC6192-3E53-42BB-884D-B567C401BB7B}" sibTransId="{41445A0E-F3A3-46D7-B6E3-E8CE5550350B}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6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10 de julio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12 de julio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65" y="744880"/>
          <a:ext cx="5639621" cy="225584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28189" y="744880"/>
        <a:ext cx="3383773" cy="2255848"/>
      </dsp:txXfrm>
    </dsp:sp>
    <dsp:sp modelId="{DA65E8B2-4B36-4E96-9169-0A8459DDE63C}">
      <dsp:nvSpPr>
        <dsp:cNvPr id="0" name=""/>
        <dsp:cNvSpPr/>
      </dsp:nvSpPr>
      <dsp:spPr>
        <a:xfrm>
          <a:off x="4906735" y="936627"/>
          <a:ext cx="4881086" cy="18723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1. Identificar los conceptos y principios de la atención primaria y secundaria del paciente </a:t>
          </a:r>
          <a:r>
            <a:rPr lang="es-CL" sz="1400" b="1" kern="1200" dirty="0"/>
            <a:t>traumatizado.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 Establecer las prioridades en el manejo.</a:t>
          </a:r>
          <a:endParaRPr lang="es-CL" sz="1400" b="1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3. Optimizar y sistematizar la asistencia del paciente politraumatizado en el servicio de urgencias</a:t>
          </a:r>
          <a:endParaRPr lang="es-CL" sz="1400" b="1" kern="1200" dirty="0"/>
        </a:p>
      </dsp:txBody>
      <dsp:txXfrm>
        <a:off x="5842912" y="936627"/>
        <a:ext cx="3008732" cy="1872354"/>
      </dsp:txXfrm>
    </dsp:sp>
    <dsp:sp modelId="{E33671AC-A126-4083-8202-11159CB85557}">
      <dsp:nvSpPr>
        <dsp:cNvPr id="0" name=""/>
        <dsp:cNvSpPr/>
      </dsp:nvSpPr>
      <dsp:spPr>
        <a:xfrm>
          <a:off x="46937" y="3421996"/>
          <a:ext cx="4715851" cy="1500883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797379" y="3421996"/>
        <a:ext cx="3214968" cy="1500883"/>
      </dsp:txXfrm>
    </dsp:sp>
    <dsp:sp modelId="{1CA2482C-E62F-4D14-A93E-2CDEC8DB458D}">
      <dsp:nvSpPr>
        <dsp:cNvPr id="0" name=""/>
        <dsp:cNvSpPr/>
      </dsp:nvSpPr>
      <dsp:spPr>
        <a:xfrm>
          <a:off x="4485445" y="3397508"/>
          <a:ext cx="5216331" cy="17117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1" kern="1200" dirty="0">
              <a:latin typeface="gobCL" pitchFamily="50" charset="0"/>
            </a:rPr>
            <a:t>-Evaluación y Manejo Primario: Valoración y Manejo de A, B, C, D, E, F.</a:t>
          </a:r>
          <a:endParaRPr lang="es-CL" sz="1600" b="1" kern="1200" dirty="0">
            <a:latin typeface="gobCL" pitchFamily="50" charset="0"/>
          </a:endParaRP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gobCL" pitchFamily="50" charset="0"/>
            </a:rPr>
            <a:t>-Evaluación y Manejo Secundario.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gobCL" pitchFamily="50" charset="0"/>
            </a:rPr>
            <a:t>-Diagnóstico por Imágenes.</a:t>
          </a:r>
          <a:endParaRPr lang="es-CL" sz="1400" b="1" kern="1200" dirty="0"/>
        </a:p>
      </dsp:txBody>
      <dsp:txXfrm>
        <a:off x="5341336" y="3397508"/>
        <a:ext cx="3504550" cy="1711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29 Y 30 de Julio     2019 </a:t>
          </a:r>
          <a:r>
            <a:rPr lang="es-CL" sz="2400" b="1" kern="1200" dirty="0"/>
            <a:t>2 Cupos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26 y 27 de Agosto 2019 </a:t>
          </a:r>
          <a:r>
            <a:rPr lang="es-CL" sz="2400" b="1" kern="1200" dirty="0"/>
            <a:t>4 Cupos </a:t>
          </a:r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08:00 A 18:00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800" b="0" i="0" kern="1200" dirty="0"/>
            <a:t>Centro de Entrenamiento HUAP  </a:t>
          </a:r>
          <a:r>
            <a:rPr lang="es-ES" sz="2800" b="0" i="0" kern="1200" dirty="0" err="1"/>
            <a:t>8vo</a:t>
          </a:r>
          <a:r>
            <a:rPr lang="es-ES" sz="2800" b="0" i="0" kern="1200" dirty="0"/>
            <a:t> piso 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40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6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10 de julio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12 de julio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3" y="1997529"/>
            <a:ext cx="6802083" cy="98783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</a:t>
            </a:r>
            <a:r>
              <a:rPr lang="es-CL" sz="3600" dirty="0" err="1"/>
              <a:t>MIP</a:t>
            </a:r>
            <a:r>
              <a:rPr lang="es-CL" sz="3600" dirty="0"/>
              <a:t>: MANEJO INTEGRAL DE  POLITRAUMATIZADO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</a:t>
            </a:r>
            <a:r>
              <a:rPr lang="es-CL" sz="3600" dirty="0" err="1">
                <a:solidFill>
                  <a:schemeClr val="bg1"/>
                </a:solidFill>
              </a:rPr>
              <a:t>MIP</a:t>
            </a:r>
            <a:endParaRPr lang="es-CL" sz="36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706445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09A69E6-9C32-4333-8BEF-93034AADA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559821"/>
              </p:ext>
            </p:extLst>
          </p:nvPr>
        </p:nvGraphicFramePr>
        <p:xfrm>
          <a:off x="2184400" y="8720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8894765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0161114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194938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7011</TotalTime>
  <Words>266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173</cp:revision>
  <dcterms:created xsi:type="dcterms:W3CDTF">2018-03-13T20:58:21Z</dcterms:created>
  <dcterms:modified xsi:type="dcterms:W3CDTF">2019-07-05T14:07:57Z</dcterms:modified>
</cp:coreProperties>
</file>