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 custT="1"/>
      <dgm:spPr/>
      <dgm:t>
        <a:bodyPr/>
        <a:lstStyle/>
        <a:p>
          <a:r>
            <a:rPr lang="es-CL" sz="4400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5FF70C5B-89C8-4EE9-A5BB-8B83AF6A175F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es-CL" sz="1600" b="1" dirty="0"/>
        </a:p>
        <a:p>
          <a:pPr algn="l">
            <a:buFont typeface="+mj-lt"/>
            <a:buAutoNum type="arabicPeriod"/>
          </a:pPr>
          <a:r>
            <a:rPr lang="es-CL" sz="1600" b="1" dirty="0"/>
            <a:t>Módulo I. Conceptos Generales</a:t>
          </a:r>
        </a:p>
        <a:p>
          <a:pPr algn="l">
            <a:buFont typeface="+mj-lt"/>
            <a:buAutoNum type="arabicPeriod"/>
          </a:pPr>
          <a:r>
            <a:rPr lang="es-ES" sz="1600" b="1" dirty="0"/>
            <a:t>Módulo II. Herramientas para el trato humanizado</a:t>
          </a:r>
        </a:p>
        <a:p>
          <a:pPr algn="l">
            <a:buFont typeface="+mj-lt"/>
            <a:buAutoNum type="arabicPeriod"/>
          </a:pPr>
          <a:r>
            <a:rPr lang="es-ES" sz="1600" b="1" dirty="0"/>
            <a:t>Módulo III. Servicio humanizado y autocuidado</a:t>
          </a:r>
        </a:p>
        <a:p>
          <a:pPr algn="l">
            <a:buFont typeface="+mj-lt"/>
            <a:buAutoNum type="arabicPeriod"/>
          </a:pPr>
          <a:r>
            <a:rPr lang="es-ES" sz="1600" b="1" dirty="0"/>
            <a:t>Módulo IV. Gestión hacia la humanización</a:t>
          </a:r>
          <a:endParaRPr lang="es-CL" sz="1600" b="1" dirty="0"/>
        </a:p>
        <a:p>
          <a:pPr algn="l">
            <a:buFont typeface="+mj-lt"/>
            <a:buAutoNum type="arabicPeriod"/>
          </a:pPr>
          <a:endParaRPr lang="es-CL" sz="1600" b="1" dirty="0"/>
        </a:p>
      </dgm:t>
    </dgm:pt>
    <dgm:pt modelId="{324D2018-7665-4956-9763-D3D68145CEAE}" type="parTrans" cxnId="{9D369429-B126-4891-A85F-9260E17D8CC1}">
      <dgm:prSet/>
      <dgm:spPr/>
      <dgm:t>
        <a:bodyPr/>
        <a:lstStyle/>
        <a:p>
          <a:endParaRPr lang="es-CL"/>
        </a:p>
      </dgm:t>
    </dgm:pt>
    <dgm:pt modelId="{21FABB0B-E173-4E71-A07E-6F006AAFE753}" type="sibTrans" cxnId="{9D369429-B126-4891-A85F-9260E17D8CC1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 custScaleX="110736" custLinFactNeighborX="-12139" custLinFactNeighborY="-521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X="83620" custScaleY="66533" custLinFactNeighborX="6366"/>
      <dgm:spPr/>
    </dgm:pt>
    <dgm:pt modelId="{DA236D58-A2FD-408F-A7F4-5F69F9B0B435}" type="pres">
      <dgm:prSet presAssocID="{324D2018-7665-4956-9763-D3D68145CEAE}" presName="parTrans" presStyleCnt="0"/>
      <dgm:spPr/>
    </dgm:pt>
    <dgm:pt modelId="{C5FBFC38-C979-4096-ABA9-A43CD7C149E3}" type="pres">
      <dgm:prSet presAssocID="{5FF70C5B-89C8-4EE9-A5BB-8B83AF6A175F}" presName="node" presStyleLbl="alignAccFollowNode1" presStyleIdx="1" presStyleCnt="2" custScaleX="127800" custLinFactNeighborX="2554" custLinFactNeighborY="-5084">
        <dgm:presLayoutVars>
          <dgm:bulletEnabled val="1"/>
        </dgm:presLayoutVars>
      </dgm:prSet>
      <dgm:spPr/>
    </dgm:pt>
  </dgm:ptLst>
  <dgm:cxnLst>
    <dgm:cxn modelId="{9D369429-B126-4891-A85F-9260E17D8CC1}" srcId="{B92A57BE-A80E-43E8-A5FF-E8F06A59108A}" destId="{5FF70C5B-89C8-4EE9-A5BB-8B83AF6A175F}" srcOrd="0" destOrd="0" parTransId="{324D2018-7665-4956-9763-D3D68145CEAE}" sibTransId="{21FABB0B-E173-4E71-A07E-6F006AAFE753}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459FCBC-CB40-4B08-A74E-FD3E5FABBF77}" type="presOf" srcId="{5FF70C5B-89C8-4EE9-A5BB-8B83AF6A175F}" destId="{C5FBFC38-C979-4096-ABA9-A43CD7C149E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C9D36F9F-A878-47DB-AC20-3D3D313FAC1F}" type="presParOf" srcId="{D7321747-8A9F-4F4B-81D9-BCC2EEEBFD96}" destId="{DA236D58-A2FD-408F-A7F4-5F69F9B0B435}" srcOrd="1" destOrd="0" presId="urn:microsoft.com/office/officeart/2005/8/layout/lProcess3"/>
    <dgm:cxn modelId="{6FB69082-A344-44F4-AFB6-59CA5618C8A0}" type="presParOf" srcId="{D7321747-8A9F-4F4B-81D9-BCC2EEEBFD96}" destId="{C5FBFC38-C979-4096-ABA9-A43CD7C149E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26 Y 27 DE AGOSTO DE 2019	</a:t>
          </a:r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18:00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Monjitas N° 527 Piso 14 </a:t>
          </a:r>
          <a:r>
            <a:rPr lang="es-CL" sz="2800" dirty="0" err="1"/>
            <a:t>Of</a:t>
          </a:r>
          <a:r>
            <a:rPr lang="es-CL" sz="2800" dirty="0"/>
            <a:t>. 1401, Santiago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</a:t>
          </a:r>
          <a:r>
            <a:rPr lang="es-CL"/>
            <a:t>HORAS PEDAGÓGICAS</a:t>
          </a:r>
          <a:endParaRPr lang="es-CL" dirty="0"/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9F4EE073-A676-481C-BD1E-81212733A34E}">
      <dgm:prSet phldrT="[Texto]" custT="1"/>
      <dgm:spPr/>
      <dgm:t>
        <a:bodyPr/>
        <a:lstStyle/>
        <a:p>
          <a:pPr>
            <a:buNone/>
          </a:pPr>
          <a:r>
            <a:rPr lang="es-CL" sz="2800" dirty="0"/>
            <a:t>Metro Bellas Artes</a:t>
          </a:r>
        </a:p>
      </dgm:t>
    </dgm:pt>
    <dgm:pt modelId="{B22C23AA-2767-4EE9-B076-B7AA8CD8C178}" type="parTrans" cxnId="{B8177F05-D306-470D-9711-CAFDD715AD8B}">
      <dgm:prSet/>
      <dgm:spPr/>
      <dgm:t>
        <a:bodyPr/>
        <a:lstStyle/>
        <a:p>
          <a:endParaRPr lang="es-CL"/>
        </a:p>
      </dgm:t>
    </dgm:pt>
    <dgm:pt modelId="{75532093-D3FC-4965-8E78-6E8F1B244895}" type="sibTrans" cxnId="{B8177F05-D306-470D-9711-CAFDD715AD8B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8177F05-D306-470D-9711-CAFDD715AD8B}" srcId="{636DE297-F91F-48CD-AE70-EB43D1C46D4A}" destId="{9F4EE073-A676-481C-BD1E-81212733A34E}" srcOrd="1" destOrd="0" parTransId="{B22C23AA-2767-4EE9-B076-B7AA8CD8C178}" sibTransId="{75532093-D3FC-4965-8E78-6E8F1B244895}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852C7D43-0580-49D1-BEB1-052E99DC9190}" type="presOf" srcId="{9F4EE073-A676-481C-BD1E-81212733A34E}" destId="{806747B8-CEDC-4EC1-BB29-984EB18DABF9}" srcOrd="0" destOrd="1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15 Cupos 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Dirigido a Técnicos</a:t>
          </a:r>
        </a:p>
        <a:p>
          <a:r>
            <a:rPr lang="es-CL" dirty="0"/>
            <a:t>Auxiliares, Administrativo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</a:t>
          </a:r>
          <a:r>
            <a:rPr lang="es-CL" dirty="0" err="1"/>
            <a:t>N°18.834</a:t>
          </a:r>
          <a:endParaRPr lang="es-CL" dirty="0"/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 custLinFactX="-15277" custLinFactNeighborX="-100000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75%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compromiso, ambas con firmas 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10 de julio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12 de julio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3009" y="732383"/>
          <a:ext cx="5467564" cy="21870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300" kern="1200" dirty="0"/>
            <a:t>OBJETIVO</a:t>
          </a:r>
        </a:p>
      </dsp:txBody>
      <dsp:txXfrm>
        <a:off x="1096522" y="732383"/>
        <a:ext cx="3280539" cy="2187025"/>
      </dsp:txXfrm>
    </dsp:sp>
    <dsp:sp modelId="{DA65E8B2-4B36-4E96-9169-0A8459DDE63C}">
      <dsp:nvSpPr>
        <dsp:cNvPr id="0" name=""/>
        <dsp:cNvSpPr/>
      </dsp:nvSpPr>
      <dsp:spPr>
        <a:xfrm>
          <a:off x="4673509" y="908823"/>
          <a:ext cx="5025286" cy="18152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500" b="1" kern="1200" dirty="0"/>
        </a:p>
      </dsp:txBody>
      <dsp:txXfrm>
        <a:off x="5581125" y="908823"/>
        <a:ext cx="3210055" cy="1815231"/>
      </dsp:txXfrm>
    </dsp:sp>
    <dsp:sp modelId="{E33671AC-A126-4083-8202-11159CB85557}">
      <dsp:nvSpPr>
        <dsp:cNvPr id="0" name=""/>
        <dsp:cNvSpPr/>
      </dsp:nvSpPr>
      <dsp:spPr>
        <a:xfrm>
          <a:off x="48258" y="3405662"/>
          <a:ext cx="4571977" cy="1455093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CONTENIDOS</a:t>
          </a:r>
        </a:p>
      </dsp:txBody>
      <dsp:txXfrm>
        <a:off x="775805" y="3405662"/>
        <a:ext cx="3116884" cy="1455093"/>
      </dsp:txXfrm>
    </dsp:sp>
    <dsp:sp modelId="{C5FBFC38-C979-4096-ABA9-A43CD7C149E3}">
      <dsp:nvSpPr>
        <dsp:cNvPr id="0" name=""/>
        <dsp:cNvSpPr/>
      </dsp:nvSpPr>
      <dsp:spPr>
        <a:xfrm>
          <a:off x="3882357" y="3133307"/>
          <a:ext cx="5799664" cy="181523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s-CL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b="1" kern="1200" dirty="0"/>
            <a:t>Módulo I. Conceptos Generales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1" kern="1200" dirty="0"/>
            <a:t>Módulo II. Herramientas para el trato humanizado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1" kern="1200" dirty="0"/>
            <a:t>Módulo III. Servicio humanizado y autocuidado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600" b="1" kern="1200" dirty="0"/>
            <a:t>Módulo IV. Gestión hacia la humanización</a:t>
          </a:r>
          <a:endParaRPr lang="es-CL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s-CL" sz="1600" b="1" kern="1200" dirty="0"/>
        </a:p>
      </dsp:txBody>
      <dsp:txXfrm>
        <a:off x="4789973" y="3133307"/>
        <a:ext cx="3984433" cy="181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636" y="209142"/>
          <a:ext cx="1357574" cy="950302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0" y="480657"/>
        <a:ext cx="950302" cy="407272"/>
      </dsp:txXfrm>
    </dsp:sp>
    <dsp:sp modelId="{6A32A99A-6D0B-4281-B37D-F26B599CBEBD}">
      <dsp:nvSpPr>
        <dsp:cNvPr id="0" name=""/>
        <dsp:cNvSpPr/>
      </dsp:nvSpPr>
      <dsp:spPr>
        <a:xfrm rot="5400000">
          <a:off x="4685120" y="-3729311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4400" kern="1200" dirty="0"/>
            <a:t>26 Y 27 DE AGOSTO DE 2019	</a:t>
          </a:r>
        </a:p>
      </dsp:txBody>
      <dsp:txXfrm rot="-5400000">
        <a:off x="950302" y="48583"/>
        <a:ext cx="8308983" cy="796271"/>
      </dsp:txXfrm>
    </dsp:sp>
    <dsp:sp modelId="{00B42D7C-E909-4369-A09F-F3CEED1D1A50}">
      <dsp:nvSpPr>
        <dsp:cNvPr id="0" name=""/>
        <dsp:cNvSpPr/>
      </dsp:nvSpPr>
      <dsp:spPr>
        <a:xfrm rot="5400000">
          <a:off x="-203636" y="1421430"/>
          <a:ext cx="1357574" cy="950302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0" y="1692945"/>
        <a:ext cx="950302" cy="407272"/>
      </dsp:txXfrm>
    </dsp:sp>
    <dsp:sp modelId="{5E80B081-13AF-4E66-9546-D6E27457FEAA}">
      <dsp:nvSpPr>
        <dsp:cNvPr id="0" name=""/>
        <dsp:cNvSpPr/>
      </dsp:nvSpPr>
      <dsp:spPr>
        <a:xfrm rot="5400000">
          <a:off x="4685120" y="-2542164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400" kern="1200" dirty="0"/>
            <a:t>09:00 A 18:00 HRS.</a:t>
          </a:r>
        </a:p>
      </dsp:txBody>
      <dsp:txXfrm rot="-5400000">
        <a:off x="950302" y="1235730"/>
        <a:ext cx="8308983" cy="796271"/>
      </dsp:txXfrm>
    </dsp:sp>
    <dsp:sp modelId="{0E657751-5CB8-4D61-8F21-8D753B55A18E}">
      <dsp:nvSpPr>
        <dsp:cNvPr id="0" name=""/>
        <dsp:cNvSpPr/>
      </dsp:nvSpPr>
      <dsp:spPr>
        <a:xfrm rot="5400000">
          <a:off x="-203636" y="2633718"/>
          <a:ext cx="1357574" cy="950302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0" y="2905233"/>
        <a:ext cx="950302" cy="407272"/>
      </dsp:txXfrm>
    </dsp:sp>
    <dsp:sp modelId="{806747B8-CEDC-4EC1-BB29-984EB18DABF9}">
      <dsp:nvSpPr>
        <dsp:cNvPr id="0" name=""/>
        <dsp:cNvSpPr/>
      </dsp:nvSpPr>
      <dsp:spPr>
        <a:xfrm rot="5400000">
          <a:off x="4685120" y="-1304735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Monjitas N° 527 Piso 14 </a:t>
          </a:r>
          <a:r>
            <a:rPr lang="es-CL" sz="2800" kern="1200" dirty="0" err="1"/>
            <a:t>Of</a:t>
          </a:r>
          <a:r>
            <a:rPr lang="es-CL" sz="2800" kern="1200" dirty="0"/>
            <a:t>. 1401, Santiago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2800" kern="1200" dirty="0"/>
            <a:t>Metro Bellas Artes</a:t>
          </a:r>
        </a:p>
      </dsp:txBody>
      <dsp:txXfrm rot="-5400000">
        <a:off x="950302" y="2473159"/>
        <a:ext cx="8308983" cy="796271"/>
      </dsp:txXfrm>
    </dsp:sp>
    <dsp:sp modelId="{CEB95E30-9D57-4491-ACFF-B3A33280081E}">
      <dsp:nvSpPr>
        <dsp:cNvPr id="0" name=""/>
        <dsp:cNvSpPr/>
      </dsp:nvSpPr>
      <dsp:spPr>
        <a:xfrm rot="5400000">
          <a:off x="-203636" y="3846006"/>
          <a:ext cx="1357574" cy="950302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0" y="4117521"/>
        <a:ext cx="950302" cy="407272"/>
      </dsp:txXfrm>
    </dsp:sp>
    <dsp:sp modelId="{956F03BE-8D44-4705-B295-2E528474F8A9}">
      <dsp:nvSpPr>
        <dsp:cNvPr id="0" name=""/>
        <dsp:cNvSpPr/>
      </dsp:nvSpPr>
      <dsp:spPr>
        <a:xfrm rot="5400000">
          <a:off x="4685120" y="-92447"/>
          <a:ext cx="882423" cy="8352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4400" kern="1200" dirty="0"/>
            <a:t>21 </a:t>
          </a:r>
          <a:r>
            <a:rPr lang="es-CL" sz="4400" kern="1200"/>
            <a:t>HORAS PEDAGÓGICAS</a:t>
          </a:r>
          <a:endParaRPr lang="es-CL" sz="4400" kern="1200" dirty="0"/>
        </a:p>
      </dsp:txBody>
      <dsp:txXfrm rot="-5400000">
        <a:off x="950302" y="3685447"/>
        <a:ext cx="8308983" cy="79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0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15 Cupos </a:t>
          </a:r>
        </a:p>
      </dsp:txBody>
      <dsp:txXfrm>
        <a:off x="84966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Dirigido a Técnicos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Auxiliares, Administrativo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Ley </a:t>
          </a:r>
          <a:r>
            <a:rPr lang="es-CL" sz="1800" kern="1200" dirty="0" err="1"/>
            <a:t>N°18.834</a:t>
          </a:r>
          <a:endParaRPr lang="es-CL" sz="1800" kern="1200" dirty="0"/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75%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bg1"/>
              </a:solidFill>
            </a:rPr>
            <a:t>Adjuntando ficha de postulación y carta de compromiso, ambas con firmas 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Plazo de recepción de postulación hasta el día 10 de julio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La confirmación de selección será vía correo electrónico el día 12 de julio de 2019</a:t>
          </a:r>
          <a:endParaRPr lang="es-CL" sz="16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05-07-2019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8" y="-8389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85933"/>
            <a:ext cx="7899338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DE HUMANIZACIÓN DEL TRATO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HUMANIZACIÓN DEL TRATO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636507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50ECDFF-A91F-45B6-8A9A-8FF71DB6C070}"/>
              </a:ext>
            </a:extLst>
          </p:cNvPr>
          <p:cNvSpPr/>
          <p:nvPr/>
        </p:nvSpPr>
        <p:spPr>
          <a:xfrm>
            <a:off x="7611610" y="1799501"/>
            <a:ext cx="3419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Desarrollar competencias, habilidades y actitudes en profesionales para la Humanización del trato con los usuarios.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9482042"/>
              </p:ext>
            </p:extLst>
          </p:nvPr>
        </p:nvGraphicFramePr>
        <p:xfrm>
          <a:off x="2266056" y="1487424"/>
          <a:ext cx="9302362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141275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3299826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931958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COMO SE HACE?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6902</TotalTime>
  <Words>244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gobCL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COMO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168</cp:revision>
  <dcterms:created xsi:type="dcterms:W3CDTF">2018-03-13T20:58:21Z</dcterms:created>
  <dcterms:modified xsi:type="dcterms:W3CDTF">2019-07-05T14:08:45Z</dcterms:modified>
</cp:coreProperties>
</file>