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Desarrollar competencias lingüísticas a nivel básico en forma oral y escrita en distintos contextos y situaciones de la vida diaria</a:t>
          </a:r>
          <a:r>
            <a:rPr lang="es-CL" b="1" dirty="0"/>
            <a:t>.</a:t>
          </a:r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1. PRESENTACIÓN </a:t>
          </a:r>
        </a:p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2. PREGUNTAS Y VERBOS  </a:t>
          </a:r>
        </a:p>
        <a:p>
          <a:pPr algn="l">
            <a:buFont typeface="+mj-lt"/>
            <a:buNone/>
          </a:pPr>
          <a:r>
            <a:rPr lang="es-CL" sz="1600" b="1" dirty="0">
              <a:latin typeface="gobCL" pitchFamily="50" charset="0"/>
            </a:rPr>
            <a:t>3. NÚMEROS Y EXPRESIONES </a:t>
          </a:r>
        </a:p>
        <a:p>
          <a:endParaRPr lang="es-CL" sz="1400" b="1" dirty="0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90164" custScaleY="71244" custLinFactNeighborX="68537" custLinFactNeighborY="4324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11 Y 12 DE JUNIO DEL 2019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17:30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b="0" i="0" dirty="0"/>
            <a:t>Alonso Ovalle </a:t>
          </a:r>
          <a:r>
            <a:rPr lang="es-CL" b="0" i="0" dirty="0" err="1"/>
            <a:t>N°1287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CRONOLÓGICAS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 , Administrativo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80%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4.0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</dgm:ptLst>
  <dgm:cxnLst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Inscripción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19 de mayo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22 de mayo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46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 con firma del Postulante y Jefatura Directa. 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Compromiso.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</a:t>
          </a:r>
          <a:r>
            <a:rPr lang="es-CL" b="1"/>
            <a:t>Correo electrónico. </a:t>
          </a:r>
          <a:endParaRPr lang="es-CL" b="1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867" y="808913"/>
          <a:ext cx="5754325" cy="230173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53732" y="808913"/>
        <a:ext cx="3452595" cy="2301730"/>
      </dsp:txXfrm>
    </dsp:sp>
    <dsp:sp modelId="{DA65E8B2-4B36-4E96-9169-0A8459DDE63C}">
      <dsp:nvSpPr>
        <dsp:cNvPr id="0" name=""/>
        <dsp:cNvSpPr/>
      </dsp:nvSpPr>
      <dsp:spPr>
        <a:xfrm>
          <a:off x="5009130" y="1004560"/>
          <a:ext cx="4776089" cy="19104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Desarrollar competencias lingüísticas a nivel básico en forma oral y escrita en distintos contextos y situaciones de la vida diaria</a:t>
          </a:r>
          <a:r>
            <a:rPr lang="es-CL" sz="2100" b="1" kern="1200" dirty="0"/>
            <a:t>.</a:t>
          </a:r>
        </a:p>
      </dsp:txBody>
      <dsp:txXfrm>
        <a:off x="5964348" y="1004560"/>
        <a:ext cx="2865654" cy="1910435"/>
      </dsp:txXfrm>
    </dsp:sp>
    <dsp:sp modelId="{E33671AC-A126-4083-8202-11159CB85557}">
      <dsp:nvSpPr>
        <dsp:cNvPr id="0" name=""/>
        <dsp:cNvSpPr/>
      </dsp:nvSpPr>
      <dsp:spPr>
        <a:xfrm>
          <a:off x="50489" y="3432885"/>
          <a:ext cx="4811766" cy="1531410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816194" y="3432885"/>
        <a:ext cx="3280356" cy="1531410"/>
      </dsp:txXfrm>
    </dsp:sp>
    <dsp:sp modelId="{1CA2482C-E62F-4D14-A93E-2CDEC8DB458D}">
      <dsp:nvSpPr>
        <dsp:cNvPr id="0" name=""/>
        <dsp:cNvSpPr/>
      </dsp:nvSpPr>
      <dsp:spPr>
        <a:xfrm>
          <a:off x="4579271" y="3600662"/>
          <a:ext cx="4306313" cy="13610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1. PRESENTACIÓN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2. PREGUNTAS Y VERBOS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>
              <a:latin typeface="gobCL" pitchFamily="50" charset="0"/>
            </a:rPr>
            <a:t>3. NÚMEROS Y EXPRESIONES 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b="1" kern="1200" dirty="0"/>
        </a:p>
      </dsp:txBody>
      <dsp:txXfrm>
        <a:off x="5259806" y="3600662"/>
        <a:ext cx="2945243" cy="13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097924" y="-3143627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4800" kern="1200" dirty="0"/>
            <a:t>11 Y 12 DE JUNIO DEL 2019</a:t>
          </a:r>
        </a:p>
      </dsp:txBody>
      <dsp:txXfrm rot="-5400000">
        <a:off x="951232" y="46183"/>
        <a:ext cx="7133553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097924" y="-1955319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800" kern="1200" dirty="0"/>
            <a:t>08:30 A 17:30 HRS.</a:t>
          </a:r>
        </a:p>
      </dsp:txBody>
      <dsp:txXfrm rot="-5400000">
        <a:off x="951232" y="1234491"/>
        <a:ext cx="7133553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097924" y="-71668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800" b="0" i="0" kern="1200" dirty="0"/>
            <a:t>Alonso Ovalle </a:t>
          </a:r>
          <a:r>
            <a:rPr lang="es-CL" sz="4800" b="0" i="0" kern="1200" dirty="0" err="1"/>
            <a:t>N°1287</a:t>
          </a:r>
          <a:endParaRPr lang="es-CL" sz="4800" kern="1200" dirty="0"/>
        </a:p>
      </dsp:txBody>
      <dsp:txXfrm rot="-5400000">
        <a:off x="951232" y="2473129"/>
        <a:ext cx="7133553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097924" y="49679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800" kern="1200" dirty="0"/>
            <a:t>21 HORAS CRONOLÓGICAS</a:t>
          </a:r>
        </a:p>
      </dsp:txBody>
      <dsp:txXfrm rot="-5400000">
        <a:off x="951232" y="3686601"/>
        <a:ext cx="7133553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15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Dirigido a Técnicos , Administrativo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Ley </a:t>
          </a:r>
          <a:r>
            <a:rPr lang="es-CL" sz="2000" kern="1200" dirty="0" err="1"/>
            <a:t>N°18.834</a:t>
          </a:r>
          <a:endParaRPr lang="es-CL" sz="20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80%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4.0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E685-5F3F-4A07-8E52-7DF0924BA077}">
      <dsp:nvSpPr>
        <dsp:cNvPr id="0" name=""/>
        <dsp:cNvSpPr/>
      </dsp:nvSpPr>
      <dsp:spPr>
        <a:xfrm>
          <a:off x="84822" y="2302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Inscripción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19 de mayo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22 de mayo de 2019</a:t>
          </a:r>
          <a:endParaRPr lang="es-CL" sz="1700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Completar Ficha de Postulación con firma del Postulante y Jefatura Directa. 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Firmar Carta de Compromiso.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Enviar </a:t>
          </a:r>
          <a:r>
            <a:rPr lang="es-CL" sz="2500" b="1" kern="1200"/>
            <a:t>Correo electrónico. </a:t>
          </a:r>
          <a:endParaRPr lang="es-CL" sz="2500" b="1" kern="1200" dirty="0"/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14-05-2019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3804416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CREOLE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CREOLE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770831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524111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177510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9251521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00625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E90EC92-E130-4119-8C86-A28AC2A90EB1}"/>
              </a:ext>
            </a:extLst>
          </p:cNvPr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339DA6-B901-4110-8E7D-2C30926DC516}"/>
              </a:ext>
            </a:extLst>
          </p:cNvPr>
          <p:cNvSpPr txBox="1">
            <a:spLocks/>
          </p:cNvSpPr>
          <p:nvPr/>
        </p:nvSpPr>
        <p:spPr>
          <a:xfrm>
            <a:off x="2266057" y="131979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>
                <a:solidFill>
                  <a:schemeClr val="bg1"/>
                </a:solidFill>
                <a:latin typeface="gobCL" pitchFamily="50" charset="0"/>
              </a:rPr>
              <a:t>INSCRIPCIONES 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9CB068-3197-48BF-8314-1F3848B26C3E}"/>
              </a:ext>
            </a:extLst>
          </p:cNvPr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B7D17B-283B-4117-8913-336388185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524EAE-29C5-44A3-85EF-F6B127325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619585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82C5FB7-E631-4E68-8BC3-DCD0FC62BB75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212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</TotalTime>
  <Words>228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166</cp:revision>
  <dcterms:created xsi:type="dcterms:W3CDTF">2018-03-13T20:58:21Z</dcterms:created>
  <dcterms:modified xsi:type="dcterms:W3CDTF">2019-05-14T14:07:19Z</dcterms:modified>
</cp:coreProperties>
</file>