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dirty="0"/>
            <a:t>Desarrollar la capacidad del equipo de agentes telefónicos para ofrecer una excelente atención. </a:t>
          </a:r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 custT="1"/>
      <dgm:spPr/>
      <dgm:t>
        <a:bodyPr/>
        <a:lstStyle/>
        <a:p>
          <a:r>
            <a:rPr lang="es-CL" sz="4400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E47400B9-C50B-47D6-9408-15E5497BFAE3}">
      <dgm:prSet phldrT="[Texto]" custT="1"/>
      <dgm:spPr/>
      <dgm:t>
        <a:bodyPr/>
        <a:lstStyle/>
        <a:p>
          <a:pPr algn="l">
            <a:buFont typeface="+mj-lt"/>
            <a:buNone/>
          </a:pPr>
          <a:endParaRPr lang="es-CL" sz="1600" b="1" dirty="0">
            <a:latin typeface="gobCL" pitchFamily="50" charset="0"/>
          </a:endParaRPr>
        </a:p>
        <a:p>
          <a:pPr algn="l">
            <a:buFont typeface="+mj-lt"/>
            <a:buNone/>
          </a:pPr>
          <a:r>
            <a:rPr lang="es-CL" sz="1600" b="1" dirty="0">
              <a:latin typeface="gobCL" pitchFamily="50" charset="0"/>
            </a:rPr>
            <a:t>1. ESTRUCTURA DE LA LLAMADA 2. CORRECTO USO DE LA VOZ</a:t>
          </a:r>
        </a:p>
        <a:p>
          <a:pPr algn="l">
            <a:buFont typeface="+mj-lt"/>
            <a:buNone/>
          </a:pPr>
          <a:r>
            <a:rPr lang="es-CL" sz="1600" b="1" dirty="0">
              <a:latin typeface="gobCL" pitchFamily="50" charset="0"/>
            </a:rPr>
            <a:t>3. COMUNICACIÓN EFECTIVA </a:t>
          </a:r>
        </a:p>
        <a:p>
          <a:pPr algn="l">
            <a:buFont typeface="+mj-lt"/>
            <a:buNone/>
          </a:pPr>
          <a:r>
            <a:rPr lang="es-CL" sz="1600" b="1" dirty="0">
              <a:latin typeface="gobCL" pitchFamily="50" charset="0"/>
            </a:rPr>
            <a:t>4. ACCIONES RESOLUTIVAS </a:t>
          </a:r>
        </a:p>
        <a:p>
          <a:endParaRPr lang="es-CL" sz="1400" b="1" dirty="0"/>
        </a:p>
      </dgm:t>
    </dgm:pt>
    <dgm:pt modelId="{51A999C8-1593-4E47-9C96-A28AF1ADC093}" type="sibTrans" cxnId="{44376496-98FE-4AEF-936D-E9F9986C43FB}">
      <dgm:prSet/>
      <dgm:spPr/>
      <dgm:t>
        <a:bodyPr/>
        <a:lstStyle/>
        <a:p>
          <a:endParaRPr lang="es-CL"/>
        </a:p>
      </dgm:t>
    </dgm:pt>
    <dgm:pt modelId="{3F72EDB0-616E-4C9C-B96F-EF382DF55E8C}" type="parTrans" cxnId="{44376496-98FE-4AEF-936D-E9F9986C43FB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2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 custScaleX="83620" custScaleY="66533" custLinFactNeighborX="6366"/>
      <dgm:spPr/>
    </dgm:pt>
    <dgm:pt modelId="{EAE5850F-9C49-4652-AC6C-2039560E7525}" type="pres">
      <dgm:prSet presAssocID="{3F72EDB0-616E-4C9C-B96F-EF382DF55E8C}" presName="parTrans" presStyleCnt="0"/>
      <dgm:spPr/>
    </dgm:pt>
    <dgm:pt modelId="{1CA2482C-E62F-4D14-A93E-2CDEC8DB458D}" type="pres">
      <dgm:prSet presAssocID="{E47400B9-C50B-47D6-9408-15E5497BFAE3}" presName="node" presStyleLbl="alignAccFollowNode1" presStyleIdx="1" presStyleCnt="2" custScaleX="90164" custScaleY="71244" custLinFactNeighborX="68537" custLinFactNeighborY="4324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44376496-98FE-4AEF-936D-E9F9986C43FB}" srcId="{B92A57BE-A80E-43E8-A5FF-E8F06A59108A}" destId="{E47400B9-C50B-47D6-9408-15E5497BFAE3}" srcOrd="0" destOrd="0" parTransId="{3F72EDB0-616E-4C9C-B96F-EF382DF55E8C}" sibTransId="{51A999C8-1593-4E47-9C96-A28AF1ADC093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BE3CE0-0DAA-42E7-BEBD-2C8CC8109FBC}" type="presOf" srcId="{E47400B9-C50B-47D6-9408-15E5497BFAE3}" destId="{1CA2482C-E62F-4D14-A93E-2CDEC8DB458D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DAA0AB32-6C8A-4524-BC06-9B5CD344D8AB}" type="presParOf" srcId="{D7321747-8A9F-4F4B-81D9-BCC2EEEBFD96}" destId="{EAE5850F-9C49-4652-AC6C-2039560E7525}" srcOrd="1" destOrd="0" presId="urn:microsoft.com/office/officeart/2005/8/layout/lProcess3"/>
    <dgm:cxn modelId="{99419105-A14C-40F5-A3AA-85ECC58DCAA4}" type="presParOf" srcId="{D7321747-8A9F-4F4B-81D9-BCC2EEEBFD96}" destId="{1CA2482C-E62F-4D14-A93E-2CDEC8DB45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25 Y 26 DE JUNIO DEL 2019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08:30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pt-BR" dirty="0"/>
            <a:t>Manuel Barros </a:t>
          </a:r>
          <a:r>
            <a:rPr lang="pt-BR" dirty="0" err="1"/>
            <a:t>Borgoño</a:t>
          </a:r>
          <a:r>
            <a:rPr lang="pt-BR" dirty="0"/>
            <a:t> N° 160-1, Providencia Metro Manuel </a:t>
          </a:r>
          <a:r>
            <a:rPr lang="pt-BR" dirty="0" err="1"/>
            <a:t>Montt</a:t>
          </a:r>
          <a:r>
            <a:rPr lang="pt-BR" dirty="0"/>
            <a:t>.</a:t>
          </a:r>
          <a:endParaRPr lang="es-CL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21 </a:t>
          </a:r>
          <a:r>
            <a:rPr lang="es-CL"/>
            <a:t>HORAS PEDAGÓGICAS. </a:t>
          </a:r>
          <a:endParaRPr lang="es-CL" dirty="0"/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15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Técnicos , Administrativo y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80%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</dgm:ptLst>
  <dgm:cxnLst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Inscripción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19 de mayo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22 de mayo de 2019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46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 con firma del Postulante y Jefatura Directa. 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Compromiso.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</a:t>
          </a:r>
          <a:r>
            <a:rPr lang="es-CL" b="1"/>
            <a:t>Correo electrónico. </a:t>
          </a:r>
          <a:endParaRPr lang="es-CL" b="1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867" y="808913"/>
          <a:ext cx="5754325" cy="230173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53732" y="808913"/>
        <a:ext cx="3452595" cy="2301730"/>
      </dsp:txXfrm>
    </dsp:sp>
    <dsp:sp modelId="{DA65E8B2-4B36-4E96-9169-0A8459DDE63C}">
      <dsp:nvSpPr>
        <dsp:cNvPr id="0" name=""/>
        <dsp:cNvSpPr/>
      </dsp:nvSpPr>
      <dsp:spPr>
        <a:xfrm>
          <a:off x="5009130" y="1004560"/>
          <a:ext cx="4776089" cy="19104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Desarrollar la capacidad del equipo de agentes telefónicos para ofrecer una excelente atención. </a:t>
          </a:r>
          <a:endParaRPr lang="es-CL" sz="2400" b="1" kern="1200" dirty="0"/>
        </a:p>
      </dsp:txBody>
      <dsp:txXfrm>
        <a:off x="5964348" y="1004560"/>
        <a:ext cx="2865654" cy="1910435"/>
      </dsp:txXfrm>
    </dsp:sp>
    <dsp:sp modelId="{E33671AC-A126-4083-8202-11159CB85557}">
      <dsp:nvSpPr>
        <dsp:cNvPr id="0" name=""/>
        <dsp:cNvSpPr/>
      </dsp:nvSpPr>
      <dsp:spPr>
        <a:xfrm>
          <a:off x="50489" y="3432885"/>
          <a:ext cx="4811766" cy="1531410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CONTENIDOS</a:t>
          </a:r>
        </a:p>
      </dsp:txBody>
      <dsp:txXfrm>
        <a:off x="816194" y="3432885"/>
        <a:ext cx="3280356" cy="1531410"/>
      </dsp:txXfrm>
    </dsp:sp>
    <dsp:sp modelId="{1CA2482C-E62F-4D14-A93E-2CDEC8DB458D}">
      <dsp:nvSpPr>
        <dsp:cNvPr id="0" name=""/>
        <dsp:cNvSpPr/>
      </dsp:nvSpPr>
      <dsp:spPr>
        <a:xfrm>
          <a:off x="4579271" y="3600662"/>
          <a:ext cx="4306313" cy="13610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s-CL" sz="1600" b="1" kern="1200" dirty="0">
            <a:latin typeface="gobCL" pitchFamily="50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b="1" kern="1200" dirty="0">
              <a:latin typeface="gobCL" pitchFamily="50" charset="0"/>
            </a:rPr>
            <a:t>1. ESTRUCTURA DE LA LLAMADA 2. CORRECTO USO DE LA VOZ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b="1" kern="1200" dirty="0">
              <a:latin typeface="gobCL" pitchFamily="50" charset="0"/>
            </a:rPr>
            <a:t>3. COMUNICACIÓN EFECTIVA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b="1" kern="1200" dirty="0">
              <a:latin typeface="gobCL" pitchFamily="50" charset="0"/>
            </a:rPr>
            <a:t>4. ACCIONES RESOLUTIVAS 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b="1" kern="1200" dirty="0"/>
        </a:p>
      </dsp:txBody>
      <dsp:txXfrm>
        <a:off x="5259806" y="3600662"/>
        <a:ext cx="2945243" cy="1361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4097924" y="-3143627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2700" kern="1200" dirty="0"/>
            <a:t>25 Y 26 DE JUNIO DEL 2019</a:t>
          </a:r>
        </a:p>
      </dsp:txBody>
      <dsp:txXfrm rot="-5400000">
        <a:off x="951232" y="46183"/>
        <a:ext cx="7133553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4097924" y="-1955319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700" kern="1200" dirty="0"/>
            <a:t>08:30 A 17:30 HRS.</a:t>
          </a:r>
        </a:p>
      </dsp:txBody>
      <dsp:txXfrm rot="-5400000">
        <a:off x="951232" y="1234491"/>
        <a:ext cx="7133553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4097924" y="-716681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700" kern="1200" dirty="0"/>
            <a:t>Manuel Barros </a:t>
          </a:r>
          <a:r>
            <a:rPr lang="pt-BR" sz="2700" kern="1200" dirty="0" err="1"/>
            <a:t>Borgoño</a:t>
          </a:r>
          <a:r>
            <a:rPr lang="pt-BR" sz="2700" kern="1200" dirty="0"/>
            <a:t> N° 160-1, Providencia Metro Manuel </a:t>
          </a:r>
          <a:r>
            <a:rPr lang="pt-BR" sz="2700" kern="1200" dirty="0" err="1"/>
            <a:t>Montt</a:t>
          </a:r>
          <a:r>
            <a:rPr lang="pt-BR" sz="2700" kern="1200" dirty="0"/>
            <a:t>.</a:t>
          </a:r>
          <a:endParaRPr lang="es-CL" sz="2700" kern="1200" dirty="0"/>
        </a:p>
      </dsp:txBody>
      <dsp:txXfrm rot="-5400000">
        <a:off x="951232" y="2473129"/>
        <a:ext cx="7133553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4097924" y="496791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700" kern="1200" dirty="0"/>
            <a:t>21 </a:t>
          </a:r>
          <a:r>
            <a:rPr lang="es-CL" sz="2700" kern="1200"/>
            <a:t>HORAS PEDAGÓGICAS. </a:t>
          </a:r>
          <a:endParaRPr lang="es-CL" sz="2700" kern="1200" dirty="0"/>
        </a:p>
      </dsp:txBody>
      <dsp:txXfrm rot="-5400000">
        <a:off x="951232" y="3686601"/>
        <a:ext cx="7133553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15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Dirigido a Técnicos , Administrativo y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Ley </a:t>
          </a:r>
          <a:r>
            <a:rPr lang="es-CL" sz="2000" kern="1200" dirty="0" err="1"/>
            <a:t>N°18.834</a:t>
          </a:r>
          <a:endParaRPr lang="es-CL" sz="20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ASISTENCIA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80%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NOTA DE APROBACIÓN: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EE685-5F3F-4A07-8E52-7DF0924BA077}">
      <dsp:nvSpPr>
        <dsp:cNvPr id="0" name=""/>
        <dsp:cNvSpPr/>
      </dsp:nvSpPr>
      <dsp:spPr>
        <a:xfrm>
          <a:off x="84822" y="2302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Inscripción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19 de mayo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22 de mayo de 2019</a:t>
          </a:r>
          <a:endParaRPr lang="es-CL" sz="1700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Completar Ficha de Postulación con firma del Postulante y Jefatura Directa. 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Firmar Carta de Compromiso.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Enviar </a:t>
          </a:r>
          <a:r>
            <a:rPr lang="es-CL" sz="2500" b="1" kern="1200"/>
            <a:t>Correo electrónico. </a:t>
          </a:r>
          <a:endParaRPr lang="es-CL" sz="2500" b="1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29"/>
            <a:ext cx="9422434" cy="1039091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DE ATENCIÓN TELEFÓNICA DE CLIENTES con Enfoque en Emergencias 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DE ATENCIÓN TELEFÓNICA 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16850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7870288"/>
              </p:ext>
            </p:extLst>
          </p:nvPr>
        </p:nvGraphicFramePr>
        <p:xfrm>
          <a:off x="2266056" y="1487424"/>
          <a:ext cx="8127903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5177510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6019874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006254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FE90EC92-E130-4119-8C86-A28AC2A90EB1}"/>
              </a:ext>
            </a:extLst>
          </p:cNvPr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D339DA6-B901-4110-8E7D-2C30926DC516}"/>
              </a:ext>
            </a:extLst>
          </p:cNvPr>
          <p:cNvSpPr txBox="1">
            <a:spLocks/>
          </p:cNvSpPr>
          <p:nvPr/>
        </p:nvSpPr>
        <p:spPr>
          <a:xfrm>
            <a:off x="2266057" y="131979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>
                <a:solidFill>
                  <a:schemeClr val="bg1"/>
                </a:solidFill>
                <a:latin typeface="gobCL" pitchFamily="50" charset="0"/>
              </a:rPr>
              <a:t>INSCRIPCIONES 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9CB068-3197-48BF-8314-1F3848B26C3E}"/>
              </a:ext>
            </a:extLst>
          </p:cNvPr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1B7D17B-283B-4117-8913-336388185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C524EAE-29C5-44A3-85EF-F6B127325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619585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82C5FB7-E631-4E68-8BC3-DCD0FC62BB75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42124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6904</TotalTime>
  <Words>246</Words>
  <Application>Microsoft Office PowerPoint</Application>
  <PresentationFormat>Panorámica</PresentationFormat>
  <Paragraphs>46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167</cp:revision>
  <dcterms:created xsi:type="dcterms:W3CDTF">2018-03-13T20:58:21Z</dcterms:created>
  <dcterms:modified xsi:type="dcterms:W3CDTF">2019-05-14T13:41:39Z</dcterms:modified>
</cp:coreProperties>
</file>