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Actualizar competencias requeridas en la Atención Avanzada de un </a:t>
          </a:r>
          <a:r>
            <a:rPr lang="es-ES" b="1" dirty="0" err="1"/>
            <a:t>PCR</a:t>
          </a:r>
          <a:r>
            <a:rPr lang="es-ES" b="1" dirty="0"/>
            <a:t> en Pacientes Adultos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13 y 14 de junio 2019 </a:t>
          </a:r>
          <a:r>
            <a:rPr lang="es-CL" sz="2400" b="1" dirty="0"/>
            <a:t>2 Cupos 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es-ES" sz="2800" b="0" i="0" dirty="0"/>
            <a:t>Centro de Entrenamiento HUAP  </a:t>
          </a:r>
          <a:r>
            <a:rPr lang="es-ES" sz="2800" b="0" i="0" dirty="0" err="1"/>
            <a:t>8vo</a:t>
          </a:r>
          <a:r>
            <a:rPr lang="es-ES" sz="2800" b="0" i="0" dirty="0"/>
            <a:t> piso 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40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BD0F395E-3713-430E-80C3-19B257A52D56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18 y 19 de junio 2019 </a:t>
          </a:r>
          <a:r>
            <a:rPr lang="es-CL" sz="2400" b="1" dirty="0"/>
            <a:t>4 Cupos </a:t>
          </a:r>
        </a:p>
      </dgm:t>
    </dgm:pt>
    <dgm:pt modelId="{4FAC6192-3E53-42BB-884D-B567C401BB7B}" type="parTrans" cxnId="{9131D317-075F-47DE-9A69-DC99517BE9DA}">
      <dgm:prSet/>
      <dgm:spPr/>
      <dgm:t>
        <a:bodyPr/>
        <a:lstStyle/>
        <a:p>
          <a:endParaRPr lang="es-CL"/>
        </a:p>
      </dgm:t>
    </dgm:pt>
    <dgm:pt modelId="{41445A0E-F3A3-46D7-B6E3-E8CE5550350B}" type="sibTrans" cxnId="{9131D317-075F-47DE-9A69-DC99517BE9D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A1B5650E-3BAA-416D-85A7-510A754F4564}" type="presOf" srcId="{BD0F395E-3713-430E-80C3-19B257A52D56}" destId="{6A32A99A-6D0B-4281-B37D-F26B599CBEBD}" srcOrd="0" destOrd="1" presId="urn:microsoft.com/office/officeart/2005/8/layout/chevron2"/>
    <dgm:cxn modelId="{9131D317-075F-47DE-9A69-DC99517BE9DA}" srcId="{CF9DE97B-D9CA-4E5E-93FA-E68B13B06ECB}" destId="{BD0F395E-3713-430E-80C3-19B257A52D56}" srcOrd="1" destOrd="0" parTransId="{4FAC6192-3E53-42BB-884D-B567C401BB7B}" sibTransId="{41445A0E-F3A3-46D7-B6E3-E8CE5550350B}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6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19 de mayo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22 </a:t>
          </a:r>
          <a:r>
            <a:rPr lang="es-CL" b="1"/>
            <a:t>de mayo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1735739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1735739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1931386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Actualizar competencias requeridas en la Atención Avanzada de un </a:t>
          </a:r>
          <a:r>
            <a:rPr lang="es-ES" sz="2200" b="1" kern="1200" dirty="0" err="1"/>
            <a:t>PCR</a:t>
          </a:r>
          <a:r>
            <a:rPr lang="es-ES" sz="2200" b="1" kern="1200" dirty="0"/>
            <a:t> en Pacientes Adultos </a:t>
          </a:r>
          <a:endParaRPr lang="es-CL" sz="2200" b="1" kern="1200" dirty="0"/>
        </a:p>
      </dsp:txBody>
      <dsp:txXfrm>
        <a:off x="5964348" y="1931386"/>
        <a:ext cx="2865654" cy="191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13 y 14 de junio 2019 </a:t>
          </a:r>
          <a:r>
            <a:rPr lang="es-CL" sz="2400" b="1" kern="1200" dirty="0"/>
            <a:t>2 Cupos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18 y 19 de junio 2019 </a:t>
          </a:r>
          <a:r>
            <a:rPr lang="es-CL" sz="2400" b="1" kern="1200" dirty="0"/>
            <a:t>4 Cupos </a:t>
          </a:r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08:30 A 18:00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800" b="0" i="0" kern="1200" dirty="0"/>
            <a:t>Centro de Entrenamiento HUAP  </a:t>
          </a:r>
          <a:r>
            <a:rPr lang="es-ES" sz="2800" b="0" i="0" kern="1200" dirty="0" err="1"/>
            <a:t>8vo</a:t>
          </a:r>
          <a:r>
            <a:rPr lang="es-ES" sz="2800" b="0" i="0" kern="1200" dirty="0"/>
            <a:t> piso 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40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6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19 de mayo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22 </a:t>
          </a:r>
          <a:r>
            <a:rPr lang="es-CL" sz="1700" b="1" kern="1200"/>
            <a:t>de mayo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3144482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ACLS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ACLS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568945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2934649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213156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25252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202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168</cp:revision>
  <dcterms:created xsi:type="dcterms:W3CDTF">2018-03-13T20:58:21Z</dcterms:created>
  <dcterms:modified xsi:type="dcterms:W3CDTF">2019-05-13T14:27:31Z</dcterms:modified>
</cp:coreProperties>
</file>