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9" r:id="rId3"/>
    <p:sldMasterId id="2147483702" r:id="rId4"/>
  </p:sldMasterIdLst>
  <p:notesMasterIdLst>
    <p:notesMasterId r:id="rId24"/>
  </p:notesMasterIdLst>
  <p:sldIdLst>
    <p:sldId id="257" r:id="rId5"/>
    <p:sldId id="258" r:id="rId6"/>
    <p:sldId id="259" r:id="rId7"/>
    <p:sldId id="274" r:id="rId8"/>
    <p:sldId id="275" r:id="rId9"/>
    <p:sldId id="276" r:id="rId10"/>
    <p:sldId id="278" r:id="rId11"/>
    <p:sldId id="262" r:id="rId12"/>
    <p:sldId id="263" r:id="rId13"/>
    <p:sldId id="264" r:id="rId14"/>
    <p:sldId id="265" r:id="rId15"/>
    <p:sldId id="277" r:id="rId16"/>
    <p:sldId id="266" r:id="rId17"/>
    <p:sldId id="267" r:id="rId18"/>
    <p:sldId id="268" r:id="rId19"/>
    <p:sldId id="269" r:id="rId20"/>
    <p:sldId id="270" r:id="rId21"/>
    <p:sldId id="271" r:id="rId22"/>
    <p:sldId id="272" r:id="rId2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560"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isa%20Heynig%20Pepper\Desktop\1318%20SAMU%20gr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lisa%20Heynig%20Pepper\Desktop\1318%20SAMU%20gr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Elisa%20Heynig%20Pepper\Desktop\1318%20SAMU%20gral.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oleObject" Target="file:///C:\Users\Elisa%20Heynig%20Pepper\Desktop\1318%20SAMU%20gral.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a:t>Número de Encuestas</a:t>
            </a:r>
            <a:r>
              <a:rPr lang="es-ES" baseline="0"/>
              <a:t> recibidas por Base - SAMU 2017 (N=265)</a:t>
            </a:r>
            <a:endParaRPr lang="es-E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manualLayout>
          <c:layoutTarget val="inner"/>
          <c:xMode val="edge"/>
          <c:yMode val="edge"/>
          <c:x val="0.16974736601660018"/>
          <c:y val="0.10409427124288974"/>
          <c:w val="0.80691077510409936"/>
          <c:h val="0.83030079875498186"/>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bases!$B$9:$B$34</c:f>
              <c:strCache>
                <c:ptCount val="26"/>
                <c:pt idx="0">
                  <c:v>Centro Regulador</c:v>
                </c:pt>
                <c:pt idx="1">
                  <c:v>Intervención</c:v>
                </c:pt>
                <c:pt idx="2">
                  <c:v>Dirección</c:v>
                </c:pt>
                <c:pt idx="3">
                  <c:v>Base N°11</c:v>
                </c:pt>
                <c:pt idx="4">
                  <c:v>Base N°20</c:v>
                </c:pt>
                <c:pt idx="5">
                  <c:v>Base N°13</c:v>
                </c:pt>
                <c:pt idx="6">
                  <c:v>Base N°14</c:v>
                </c:pt>
                <c:pt idx="7">
                  <c:v>Base N°15</c:v>
                </c:pt>
                <c:pt idx="8">
                  <c:v>Base N°22</c:v>
                </c:pt>
                <c:pt idx="9">
                  <c:v>Base N°23</c:v>
                </c:pt>
                <c:pt idx="10">
                  <c:v>Base N°25</c:v>
                </c:pt>
                <c:pt idx="11">
                  <c:v>Base N°30</c:v>
                </c:pt>
                <c:pt idx="12">
                  <c:v>Base N°35</c:v>
                </c:pt>
                <c:pt idx="13">
                  <c:v>Base N°33</c:v>
                </c:pt>
                <c:pt idx="14">
                  <c:v>Base N°40</c:v>
                </c:pt>
                <c:pt idx="15">
                  <c:v>Base N°44</c:v>
                </c:pt>
                <c:pt idx="16">
                  <c:v>Base N°45</c:v>
                </c:pt>
                <c:pt idx="17">
                  <c:v>Base N°46</c:v>
                </c:pt>
                <c:pt idx="18">
                  <c:v>Base N°48</c:v>
                </c:pt>
                <c:pt idx="19">
                  <c:v>Base N°53</c:v>
                </c:pt>
                <c:pt idx="20">
                  <c:v>Base N°55</c:v>
                </c:pt>
                <c:pt idx="21">
                  <c:v>Base N°56</c:v>
                </c:pt>
                <c:pt idx="22">
                  <c:v>Base N°66</c:v>
                </c:pt>
                <c:pt idx="23">
                  <c:v>Base N°76</c:v>
                </c:pt>
                <c:pt idx="24">
                  <c:v>Base N°68</c:v>
                </c:pt>
                <c:pt idx="25">
                  <c:v>Base N°90</c:v>
                </c:pt>
              </c:strCache>
            </c:strRef>
          </c:cat>
          <c:val>
            <c:numRef>
              <c:f>bases!$C$9:$C$34</c:f>
              <c:numCache>
                <c:formatCode>###0</c:formatCode>
                <c:ptCount val="26"/>
                <c:pt idx="0">
                  <c:v>36</c:v>
                </c:pt>
                <c:pt idx="1">
                  <c:v>11</c:v>
                </c:pt>
                <c:pt idx="2">
                  <c:v>25</c:v>
                </c:pt>
                <c:pt idx="3">
                  <c:v>18</c:v>
                </c:pt>
                <c:pt idx="4">
                  <c:v>12</c:v>
                </c:pt>
                <c:pt idx="5">
                  <c:v>4</c:v>
                </c:pt>
                <c:pt idx="6">
                  <c:v>5</c:v>
                </c:pt>
                <c:pt idx="7">
                  <c:v>9</c:v>
                </c:pt>
                <c:pt idx="8">
                  <c:v>11</c:v>
                </c:pt>
                <c:pt idx="9">
                  <c:v>10</c:v>
                </c:pt>
                <c:pt idx="10">
                  <c:v>3</c:v>
                </c:pt>
                <c:pt idx="11">
                  <c:v>7</c:v>
                </c:pt>
                <c:pt idx="12">
                  <c:v>15</c:v>
                </c:pt>
                <c:pt idx="13">
                  <c:v>15</c:v>
                </c:pt>
                <c:pt idx="14">
                  <c:v>7</c:v>
                </c:pt>
                <c:pt idx="15">
                  <c:v>10</c:v>
                </c:pt>
                <c:pt idx="16">
                  <c:v>4</c:v>
                </c:pt>
                <c:pt idx="17">
                  <c:v>5</c:v>
                </c:pt>
                <c:pt idx="18">
                  <c:v>8</c:v>
                </c:pt>
                <c:pt idx="19">
                  <c:v>5</c:v>
                </c:pt>
                <c:pt idx="20">
                  <c:v>9</c:v>
                </c:pt>
                <c:pt idx="21">
                  <c:v>5</c:v>
                </c:pt>
                <c:pt idx="22">
                  <c:v>7</c:v>
                </c:pt>
                <c:pt idx="23">
                  <c:v>11</c:v>
                </c:pt>
                <c:pt idx="24">
                  <c:v>5</c:v>
                </c:pt>
                <c:pt idx="25">
                  <c:v>8</c:v>
                </c:pt>
              </c:numCache>
            </c:numRef>
          </c:val>
          <c:extLst>
            <c:ext xmlns:c16="http://schemas.microsoft.com/office/drawing/2014/chart" uri="{C3380CC4-5D6E-409C-BE32-E72D297353CC}">
              <c16:uniqueId val="{00000000-1CA3-4B44-879F-8ACF3DDAE35E}"/>
            </c:ext>
          </c:extLst>
        </c:ser>
        <c:dLbls>
          <c:dLblPos val="outEnd"/>
          <c:showLegendKey val="0"/>
          <c:showVal val="1"/>
          <c:showCatName val="0"/>
          <c:showSerName val="0"/>
          <c:showPercent val="0"/>
          <c:showBubbleSize val="0"/>
        </c:dLbls>
        <c:gapWidth val="182"/>
        <c:axId val="78480512"/>
        <c:axId val="78483456"/>
      </c:barChart>
      <c:catAx>
        <c:axId val="78480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CL"/>
          </a:p>
        </c:txPr>
        <c:crossAx val="78483456"/>
        <c:crosses val="autoZero"/>
        <c:auto val="1"/>
        <c:lblAlgn val="ctr"/>
        <c:lblOffset val="100"/>
        <c:noMultiLvlLbl val="0"/>
      </c:catAx>
      <c:valAx>
        <c:axId val="784834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78480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s-ES" sz="2800" b="1"/>
              <a:t>Distribución según estamento (en %)</a:t>
            </a:r>
            <a:r>
              <a:rPr lang="es-ES" sz="2800" b="1" baseline="0"/>
              <a:t> - SAMU 2017 (N=265)</a:t>
            </a:r>
            <a:endParaRPr lang="es-ES" sz="2800" b="1"/>
          </a:p>
        </c:rich>
      </c:tx>
      <c:layout>
        <c:manualLayout>
          <c:xMode val="edge"/>
          <c:yMode val="edge"/>
          <c:x val="0.14867344706911637"/>
          <c:y val="2.7777777777777776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9F22-4056-8BF2-5544B06A9E83}"/>
              </c:ext>
            </c:extLst>
          </c:dPt>
          <c:dPt>
            <c:idx val="2"/>
            <c:invertIfNegative val="0"/>
            <c:bubble3D val="0"/>
            <c:spPr>
              <a:solidFill>
                <a:srgbClr val="FFC000"/>
              </a:solidFill>
              <a:ln>
                <a:noFill/>
              </a:ln>
              <a:effectLst/>
            </c:spPr>
            <c:extLst>
              <c:ext xmlns:c16="http://schemas.microsoft.com/office/drawing/2014/chart" uri="{C3380CC4-5D6E-409C-BE32-E72D297353CC}">
                <c16:uniqueId val="{00000003-9F22-4056-8BF2-5544B06A9E83}"/>
              </c:ext>
            </c:extLst>
          </c:dPt>
          <c:dPt>
            <c:idx val="3"/>
            <c:invertIfNegative val="0"/>
            <c:bubble3D val="0"/>
            <c:spPr>
              <a:solidFill>
                <a:srgbClr val="7030A0"/>
              </a:solidFill>
              <a:ln>
                <a:noFill/>
              </a:ln>
              <a:effectLst/>
            </c:spPr>
            <c:extLst>
              <c:ext xmlns:c16="http://schemas.microsoft.com/office/drawing/2014/chart" uri="{C3380CC4-5D6E-409C-BE32-E72D297353CC}">
                <c16:uniqueId val="{00000005-9F22-4056-8BF2-5544B06A9E83}"/>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9F22-4056-8BF2-5544B06A9E83}"/>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estam!$B$5:$B$9</c:f>
              <c:strCache>
                <c:ptCount val="5"/>
                <c:pt idx="0">
                  <c:v>Administrativo</c:v>
                </c:pt>
                <c:pt idx="1">
                  <c:v>Conductor</c:v>
                </c:pt>
                <c:pt idx="2">
                  <c:v>Profesional no médico</c:v>
                </c:pt>
                <c:pt idx="3">
                  <c:v>Profesional Médico</c:v>
                </c:pt>
                <c:pt idx="4">
                  <c:v>Técnico</c:v>
                </c:pt>
              </c:strCache>
            </c:strRef>
          </c:cat>
          <c:val>
            <c:numRef>
              <c:f>estam!$C$5:$C$9</c:f>
              <c:numCache>
                <c:formatCode>###0.0</c:formatCode>
                <c:ptCount val="5"/>
                <c:pt idx="0">
                  <c:v>12.452830188679245</c:v>
                </c:pt>
                <c:pt idx="1">
                  <c:v>26.79245283018868</c:v>
                </c:pt>
                <c:pt idx="2">
                  <c:v>27.169811320754718</c:v>
                </c:pt>
                <c:pt idx="3">
                  <c:v>4.5283018867924527</c:v>
                </c:pt>
                <c:pt idx="4">
                  <c:v>29.056603773584907</c:v>
                </c:pt>
              </c:numCache>
            </c:numRef>
          </c:val>
          <c:extLst>
            <c:ext xmlns:c16="http://schemas.microsoft.com/office/drawing/2014/chart" uri="{C3380CC4-5D6E-409C-BE32-E72D297353CC}">
              <c16:uniqueId val="{00000008-9F22-4056-8BF2-5544B06A9E83}"/>
            </c:ext>
          </c:extLst>
        </c:ser>
        <c:dLbls>
          <c:dLblPos val="outEnd"/>
          <c:showLegendKey val="0"/>
          <c:showVal val="1"/>
          <c:showCatName val="0"/>
          <c:showSerName val="0"/>
          <c:showPercent val="0"/>
          <c:showBubbleSize val="0"/>
        </c:dLbls>
        <c:gapWidth val="219"/>
        <c:overlap val="-27"/>
        <c:axId val="70060288"/>
        <c:axId val="70084480"/>
      </c:barChart>
      <c:catAx>
        <c:axId val="7006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L"/>
          </a:p>
        </c:txPr>
        <c:crossAx val="70084480"/>
        <c:crosses val="autoZero"/>
        <c:auto val="1"/>
        <c:lblAlgn val="ctr"/>
        <c:lblOffset val="100"/>
        <c:noMultiLvlLbl val="0"/>
      </c:catAx>
      <c:valAx>
        <c:axId val="700844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70060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s-CL"/>
              <a:t>Dimensiones RPS - SAMU</a:t>
            </a:r>
            <a:r>
              <a:rPr lang="es-CL" baseline="0"/>
              <a:t> </a:t>
            </a:r>
            <a:r>
              <a:rPr lang="es-CL" sz="2000" b="0" baseline="0"/>
              <a:t>(N=265, 61%)</a:t>
            </a:r>
            <a:endParaRPr lang="es-CL" b="0"/>
          </a:p>
        </c:rich>
      </c:tx>
      <c:overlay val="0"/>
    </c:title>
    <c:autoTitleDeleted val="0"/>
    <c:plotArea>
      <c:layout/>
      <c:barChart>
        <c:barDir val="col"/>
        <c:grouping val="percentStacked"/>
        <c:varyColors val="0"/>
        <c:ser>
          <c:idx val="0"/>
          <c:order val="0"/>
          <c:tx>
            <c:strRef>
              <c:f>Dims!$A$5</c:f>
              <c:strCache>
                <c:ptCount val="1"/>
                <c:pt idx="0">
                  <c:v>Riesgo Bajo</c:v>
                </c:pt>
              </c:strCache>
            </c:strRef>
          </c:tx>
          <c:spPr>
            <a:solidFill>
              <a:srgbClr val="00B050"/>
            </a:solidFill>
          </c:spPr>
          <c:invertIfNegative val="0"/>
          <c:dLbls>
            <c:spPr>
              <a:noFill/>
              <a:ln w="25400">
                <a:noFill/>
              </a:ln>
            </c:spPr>
            <c:txPr>
              <a:bodyPr/>
              <a:lstStyle/>
              <a:p>
                <a:pPr>
                  <a:defRPr sz="1200"/>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Dims!$B$4:$F$4</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Dims!$B$5:$F$5</c:f>
              <c:numCache>
                <c:formatCode>###0.0%</c:formatCode>
                <c:ptCount val="5"/>
                <c:pt idx="0">
                  <c:v>0.18867924528301888</c:v>
                </c:pt>
                <c:pt idx="1">
                  <c:v>0.58490566037735847</c:v>
                </c:pt>
                <c:pt idx="2">
                  <c:v>0.1811320754716981</c:v>
                </c:pt>
                <c:pt idx="3">
                  <c:v>0.2</c:v>
                </c:pt>
                <c:pt idx="4">
                  <c:v>0.12830188679245283</c:v>
                </c:pt>
              </c:numCache>
            </c:numRef>
          </c:val>
          <c:extLst>
            <c:ext xmlns:c16="http://schemas.microsoft.com/office/drawing/2014/chart" uri="{C3380CC4-5D6E-409C-BE32-E72D297353CC}">
              <c16:uniqueId val="{00000000-239C-4BF9-8C08-27722D41E525}"/>
            </c:ext>
          </c:extLst>
        </c:ser>
        <c:ser>
          <c:idx val="1"/>
          <c:order val="1"/>
          <c:tx>
            <c:strRef>
              <c:f>Dims!$A$6</c:f>
              <c:strCache>
                <c:ptCount val="1"/>
                <c:pt idx="0">
                  <c:v>Riesgo Medio</c:v>
                </c:pt>
              </c:strCache>
            </c:strRef>
          </c:tx>
          <c:spPr>
            <a:solidFill>
              <a:srgbClr val="FFFF00"/>
            </a:solidFill>
          </c:spPr>
          <c:invertIfNegative val="0"/>
          <c:dLbls>
            <c:spPr>
              <a:noFill/>
              <a:ln w="25400">
                <a:noFill/>
              </a:ln>
            </c:spPr>
            <c:txPr>
              <a:bodyPr/>
              <a:lstStyle/>
              <a:p>
                <a:pPr>
                  <a:defRPr sz="1200"/>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Dims!$B$4:$F$4</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Dims!$B$6:$F$6</c:f>
              <c:numCache>
                <c:formatCode>###0.0%</c:formatCode>
                <c:ptCount val="5"/>
                <c:pt idx="0">
                  <c:v>0.31698113207547168</c:v>
                </c:pt>
                <c:pt idx="1">
                  <c:v>0.26792452830188679</c:v>
                </c:pt>
                <c:pt idx="2">
                  <c:v>0.38490566037735846</c:v>
                </c:pt>
                <c:pt idx="3">
                  <c:v>0.41886792452830185</c:v>
                </c:pt>
                <c:pt idx="4">
                  <c:v>0.339622641509434</c:v>
                </c:pt>
              </c:numCache>
            </c:numRef>
          </c:val>
          <c:extLst>
            <c:ext xmlns:c16="http://schemas.microsoft.com/office/drawing/2014/chart" uri="{C3380CC4-5D6E-409C-BE32-E72D297353CC}">
              <c16:uniqueId val="{00000001-239C-4BF9-8C08-27722D41E525}"/>
            </c:ext>
          </c:extLst>
        </c:ser>
        <c:ser>
          <c:idx val="2"/>
          <c:order val="2"/>
          <c:tx>
            <c:strRef>
              <c:f>Dims!$A$7</c:f>
              <c:strCache>
                <c:ptCount val="1"/>
                <c:pt idx="0">
                  <c:v>Riesgo Alto</c:v>
                </c:pt>
              </c:strCache>
            </c:strRef>
          </c:tx>
          <c:spPr>
            <a:solidFill>
              <a:srgbClr val="FF0000"/>
            </a:solidFill>
          </c:spPr>
          <c:invertIfNegative val="0"/>
          <c:dLbls>
            <c:spPr>
              <a:noFill/>
              <a:ln w="25400">
                <a:noFill/>
              </a:ln>
            </c:spPr>
            <c:txPr>
              <a:bodyPr/>
              <a:lstStyle/>
              <a:p>
                <a:pPr>
                  <a:defRPr sz="1200"/>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Dims!$B$4:$F$4</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Dims!$B$7:$F$7</c:f>
              <c:numCache>
                <c:formatCode>###0.0%</c:formatCode>
                <c:ptCount val="5"/>
                <c:pt idx="0">
                  <c:v>0.49433962264150944</c:v>
                </c:pt>
                <c:pt idx="1">
                  <c:v>0.14716981132075471</c:v>
                </c:pt>
                <c:pt idx="2">
                  <c:v>0.43396226415094341</c:v>
                </c:pt>
                <c:pt idx="3">
                  <c:v>0.38113207547169814</c:v>
                </c:pt>
                <c:pt idx="4">
                  <c:v>0.5320754716981132</c:v>
                </c:pt>
              </c:numCache>
            </c:numRef>
          </c:val>
          <c:extLst>
            <c:ext xmlns:c16="http://schemas.microsoft.com/office/drawing/2014/chart" uri="{C3380CC4-5D6E-409C-BE32-E72D297353CC}">
              <c16:uniqueId val="{00000002-239C-4BF9-8C08-27722D41E525}"/>
            </c:ext>
          </c:extLst>
        </c:ser>
        <c:dLbls>
          <c:showLegendKey val="0"/>
          <c:showVal val="0"/>
          <c:showCatName val="0"/>
          <c:showSerName val="0"/>
          <c:showPercent val="0"/>
          <c:showBubbleSize val="0"/>
        </c:dLbls>
        <c:gapWidth val="150"/>
        <c:overlap val="100"/>
        <c:axId val="78555008"/>
        <c:axId val="78556544"/>
      </c:barChart>
      <c:catAx>
        <c:axId val="78555008"/>
        <c:scaling>
          <c:orientation val="minMax"/>
        </c:scaling>
        <c:delete val="0"/>
        <c:axPos val="b"/>
        <c:numFmt formatCode="General" sourceLinked="1"/>
        <c:majorTickMark val="out"/>
        <c:minorTickMark val="none"/>
        <c:tickLblPos val="nextTo"/>
        <c:txPr>
          <a:bodyPr/>
          <a:lstStyle/>
          <a:p>
            <a:pPr>
              <a:defRPr sz="1200"/>
            </a:pPr>
            <a:endParaRPr lang="es-CL"/>
          </a:p>
        </c:txPr>
        <c:crossAx val="78556544"/>
        <c:crosses val="autoZero"/>
        <c:auto val="1"/>
        <c:lblAlgn val="ctr"/>
        <c:lblOffset val="100"/>
        <c:noMultiLvlLbl val="0"/>
      </c:catAx>
      <c:valAx>
        <c:axId val="78556544"/>
        <c:scaling>
          <c:orientation val="minMax"/>
        </c:scaling>
        <c:delete val="0"/>
        <c:axPos val="l"/>
        <c:majorGridlines/>
        <c:numFmt formatCode="0%" sourceLinked="1"/>
        <c:majorTickMark val="out"/>
        <c:minorTickMark val="none"/>
        <c:tickLblPos val="nextTo"/>
        <c:crossAx val="78555008"/>
        <c:crosses val="autoZero"/>
        <c:crossBetween val="between"/>
      </c:valAx>
    </c:plotArea>
    <c:legend>
      <c:legendPos val="b"/>
      <c:overlay val="0"/>
      <c:txPr>
        <a:bodyPr/>
        <a:lstStyle/>
        <a:p>
          <a:pPr>
            <a:defRPr sz="1100"/>
          </a:pPr>
          <a:endParaRPr lang="es-CL"/>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s-ES" sz="2000" b="1"/>
              <a:t>Riesgo Alto según</a:t>
            </a:r>
            <a:r>
              <a:rPr lang="es-ES" sz="2000" b="1" baseline="0"/>
              <a:t> estamento - SAMU 2017</a:t>
            </a:r>
            <a:endParaRPr lang="es-ES" sz="2000" b="1"/>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s-CL"/>
        </a:p>
      </c:txPr>
    </c:title>
    <c:autoTitleDeleted val="0"/>
    <c:plotArea>
      <c:layout/>
      <c:barChart>
        <c:barDir val="col"/>
        <c:grouping val="clustered"/>
        <c:varyColors val="0"/>
        <c:ser>
          <c:idx val="0"/>
          <c:order val="0"/>
          <c:tx>
            <c:strRef>
              <c:f>'RA x estam'!$B$4</c:f>
              <c:strCache>
                <c:ptCount val="1"/>
                <c:pt idx="0">
                  <c:v>Administrativo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 x estam'!$A$5:$A$9</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'RA x estam'!$B$5:$B$9</c:f>
              <c:numCache>
                <c:formatCode>###0%</c:formatCode>
                <c:ptCount val="5"/>
                <c:pt idx="0">
                  <c:v>0.48484848484848486</c:v>
                </c:pt>
                <c:pt idx="1">
                  <c:v>0.33333333333333337</c:v>
                </c:pt>
                <c:pt idx="2">
                  <c:v>0.27272727272727271</c:v>
                </c:pt>
                <c:pt idx="3">
                  <c:v>0.30303030303030304</c:v>
                </c:pt>
                <c:pt idx="4">
                  <c:v>0.60606060606060608</c:v>
                </c:pt>
              </c:numCache>
            </c:numRef>
          </c:val>
          <c:extLst>
            <c:ext xmlns:c16="http://schemas.microsoft.com/office/drawing/2014/chart" uri="{C3380CC4-5D6E-409C-BE32-E72D297353CC}">
              <c16:uniqueId val="{00000000-50EC-4367-90F5-F57E92ED8F45}"/>
            </c:ext>
          </c:extLst>
        </c:ser>
        <c:ser>
          <c:idx val="1"/>
          <c:order val="1"/>
          <c:tx>
            <c:strRef>
              <c:f>'RA x estam'!$C$4</c:f>
              <c:strCache>
                <c:ptCount val="1"/>
                <c:pt idx="0">
                  <c:v>Conductor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 x estam'!$A$5:$A$9</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'RA x estam'!$C$5:$C$9</c:f>
              <c:numCache>
                <c:formatCode>###0%</c:formatCode>
                <c:ptCount val="5"/>
                <c:pt idx="0">
                  <c:v>0.352112676056338</c:v>
                </c:pt>
                <c:pt idx="1">
                  <c:v>0.11267605633802816</c:v>
                </c:pt>
                <c:pt idx="2">
                  <c:v>0.45070422535211263</c:v>
                </c:pt>
                <c:pt idx="3">
                  <c:v>0.40845070422535207</c:v>
                </c:pt>
                <c:pt idx="4">
                  <c:v>0.352112676056338</c:v>
                </c:pt>
              </c:numCache>
            </c:numRef>
          </c:val>
          <c:extLst>
            <c:ext xmlns:c16="http://schemas.microsoft.com/office/drawing/2014/chart" uri="{C3380CC4-5D6E-409C-BE32-E72D297353CC}">
              <c16:uniqueId val="{00000001-50EC-4367-90F5-F57E92ED8F45}"/>
            </c:ext>
          </c:extLst>
        </c:ser>
        <c:ser>
          <c:idx val="2"/>
          <c:order val="2"/>
          <c:tx>
            <c:strRef>
              <c:f>'RA x estam'!$D$4</c:f>
              <c:strCache>
                <c:ptCount val="1"/>
                <c:pt idx="0">
                  <c:v>Profesional no médico</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 x estam'!$A$5:$A$9</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'RA x estam'!$D$5:$D$9</c:f>
              <c:numCache>
                <c:formatCode>###0%</c:formatCode>
                <c:ptCount val="5"/>
                <c:pt idx="0">
                  <c:v>0.56944444444444442</c:v>
                </c:pt>
                <c:pt idx="1">
                  <c:v>5.5555555555555552E-2</c:v>
                </c:pt>
                <c:pt idx="2">
                  <c:v>0.41666666666666663</c:v>
                </c:pt>
                <c:pt idx="3">
                  <c:v>0.30555555555555558</c:v>
                </c:pt>
                <c:pt idx="4">
                  <c:v>0.63888888888888884</c:v>
                </c:pt>
              </c:numCache>
            </c:numRef>
          </c:val>
          <c:extLst>
            <c:ext xmlns:c16="http://schemas.microsoft.com/office/drawing/2014/chart" uri="{C3380CC4-5D6E-409C-BE32-E72D297353CC}">
              <c16:uniqueId val="{00000002-50EC-4367-90F5-F57E92ED8F45}"/>
            </c:ext>
          </c:extLst>
        </c:ser>
        <c:ser>
          <c:idx val="3"/>
          <c:order val="3"/>
          <c:tx>
            <c:strRef>
              <c:f>'RA x estam'!$E$4</c:f>
              <c:strCache>
                <c:ptCount val="1"/>
                <c:pt idx="0">
                  <c:v>Profesional Médico</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 x estam'!$A$5:$A$9</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'RA x estam'!$E$5:$E$9</c:f>
              <c:numCache>
                <c:formatCode>###0%</c:formatCode>
                <c:ptCount val="5"/>
                <c:pt idx="0">
                  <c:v>0.58333333333333337</c:v>
                </c:pt>
                <c:pt idx="1">
                  <c:v>0.25</c:v>
                </c:pt>
                <c:pt idx="2">
                  <c:v>0.5</c:v>
                </c:pt>
                <c:pt idx="3">
                  <c:v>0.33333333333333337</c:v>
                </c:pt>
                <c:pt idx="4">
                  <c:v>0.33333333333333337</c:v>
                </c:pt>
              </c:numCache>
            </c:numRef>
          </c:val>
          <c:extLst>
            <c:ext xmlns:c16="http://schemas.microsoft.com/office/drawing/2014/chart" uri="{C3380CC4-5D6E-409C-BE32-E72D297353CC}">
              <c16:uniqueId val="{00000003-50EC-4367-90F5-F57E92ED8F45}"/>
            </c:ext>
          </c:extLst>
        </c:ser>
        <c:ser>
          <c:idx val="4"/>
          <c:order val="4"/>
          <c:tx>
            <c:strRef>
              <c:f>'RA x estam'!$F$4</c:f>
              <c:strCache>
                <c:ptCount val="1"/>
                <c:pt idx="0">
                  <c:v>Técnico</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 x estam'!$A$5:$A$9</c:f>
              <c:strCache>
                <c:ptCount val="5"/>
                <c:pt idx="0">
                  <c:v>Dimensión Exigencias Psicológicas</c:v>
                </c:pt>
                <c:pt idx="1">
                  <c:v>Dimensión Trabajo Activo y Desarrollo de Habilidades</c:v>
                </c:pt>
                <c:pt idx="2">
                  <c:v>Dimensión Apoyo Social y Calidad de Liderazgo</c:v>
                </c:pt>
                <c:pt idx="3">
                  <c:v>Dimensión Compensaciones</c:v>
                </c:pt>
                <c:pt idx="4">
                  <c:v>Dimensión Doble Presencia</c:v>
                </c:pt>
              </c:strCache>
            </c:strRef>
          </c:cat>
          <c:val>
            <c:numRef>
              <c:f>'RA x estam'!$F$5:$F$9</c:f>
              <c:numCache>
                <c:formatCode>###0%</c:formatCode>
                <c:ptCount val="5"/>
                <c:pt idx="0">
                  <c:v>0.54545454545454541</c:v>
                </c:pt>
                <c:pt idx="1">
                  <c:v>0.16883116883116883</c:v>
                </c:pt>
                <c:pt idx="2">
                  <c:v>0.4935064935064935</c:v>
                </c:pt>
                <c:pt idx="3">
                  <c:v>0.46753246753246758</c:v>
                </c:pt>
                <c:pt idx="4">
                  <c:v>0.59740259740259738</c:v>
                </c:pt>
              </c:numCache>
            </c:numRef>
          </c:val>
          <c:extLst>
            <c:ext xmlns:c16="http://schemas.microsoft.com/office/drawing/2014/chart" uri="{C3380CC4-5D6E-409C-BE32-E72D297353CC}">
              <c16:uniqueId val="{00000004-50EC-4367-90F5-F57E92ED8F45}"/>
            </c:ext>
          </c:extLst>
        </c:ser>
        <c:dLbls>
          <c:dLblPos val="outEnd"/>
          <c:showLegendKey val="0"/>
          <c:showVal val="1"/>
          <c:showCatName val="0"/>
          <c:showSerName val="0"/>
          <c:showPercent val="0"/>
          <c:showBubbleSize val="0"/>
        </c:dLbls>
        <c:gapWidth val="219"/>
        <c:overlap val="-27"/>
        <c:axId val="89779200"/>
        <c:axId val="90059520"/>
      </c:barChart>
      <c:catAx>
        <c:axId val="8977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L"/>
          </a:p>
        </c:txPr>
        <c:crossAx val="90059520"/>
        <c:crosses val="autoZero"/>
        <c:auto val="1"/>
        <c:lblAlgn val="ctr"/>
        <c:lblOffset val="100"/>
        <c:noMultiLvlLbl val="0"/>
      </c:catAx>
      <c:valAx>
        <c:axId val="90059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89779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pregs!$A$5</c:f>
              <c:strCache>
                <c:ptCount val="1"/>
                <c:pt idx="0">
                  <c:v>Siempre y la mayoría de las veces</c:v>
                </c:pt>
              </c:strCache>
            </c:strRef>
          </c:tx>
          <c:spPr>
            <a:solidFill>
              <a:srgbClr val="4BACC6"/>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pregs!$B$4:$F$4</c:f>
              <c:strCache>
                <c:ptCount val="5"/>
                <c:pt idx="0">
                  <c:v>5.¿Su trabajo requiere atención constante?</c:v>
                </c:pt>
                <c:pt idx="1">
                  <c:v>4.En su trabajo, ¿tiene usted que guardar sus emociones y no expresarlas?</c:v>
                </c:pt>
                <c:pt idx="2">
                  <c:v>3.En general, ¿considera usted que su trabajo le produce desgaste emocional?</c:v>
                </c:pt>
                <c:pt idx="3">
                  <c:v>2.En su trabajo, ¿tiene usted que tomar decisiones difíciles?</c:v>
                </c:pt>
                <c:pt idx="4">
                  <c:v>1.¿Puede hacer su trabajo con tranquilidad y tenerlo al día?</c:v>
                </c:pt>
              </c:strCache>
            </c:strRef>
          </c:cat>
          <c:val>
            <c:numRef>
              <c:f>pregs!$B$5:$F$5</c:f>
              <c:numCache>
                <c:formatCode>###0.0%</c:formatCode>
                <c:ptCount val="5"/>
                <c:pt idx="0">
                  <c:v>0.9358490566037736</c:v>
                </c:pt>
                <c:pt idx="1">
                  <c:v>0.38113207547169814</c:v>
                </c:pt>
                <c:pt idx="2">
                  <c:v>0.339622641509434</c:v>
                </c:pt>
                <c:pt idx="3">
                  <c:v>0.58490566037735847</c:v>
                </c:pt>
                <c:pt idx="4">
                  <c:v>0.8716981132075472</c:v>
                </c:pt>
              </c:numCache>
            </c:numRef>
          </c:val>
          <c:extLst>
            <c:ext xmlns:c16="http://schemas.microsoft.com/office/drawing/2014/chart" uri="{C3380CC4-5D6E-409C-BE32-E72D297353CC}">
              <c16:uniqueId val="{00000000-8F03-4C52-8566-7488A15AB178}"/>
            </c:ext>
          </c:extLst>
        </c:ser>
        <c:ser>
          <c:idx val="1"/>
          <c:order val="1"/>
          <c:tx>
            <c:strRef>
              <c:f>pregs!$A$6</c:f>
              <c:strCache>
                <c:ptCount val="1"/>
                <c:pt idx="0">
                  <c:v>Algunas veces</c:v>
                </c:pt>
              </c:strCache>
            </c:strRef>
          </c:tx>
          <c:spPr>
            <a:solidFill>
              <a:srgbClr val="FFC000"/>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pregs!$B$4:$F$4</c:f>
              <c:strCache>
                <c:ptCount val="5"/>
                <c:pt idx="0">
                  <c:v>5.¿Su trabajo requiere atención constante?</c:v>
                </c:pt>
                <c:pt idx="1">
                  <c:v>4.En su trabajo, ¿tiene usted que guardar sus emociones y no expresarlas?</c:v>
                </c:pt>
                <c:pt idx="2">
                  <c:v>3.En general, ¿considera usted que su trabajo le produce desgaste emocional?</c:v>
                </c:pt>
                <c:pt idx="3">
                  <c:v>2.En su trabajo, ¿tiene usted que tomar decisiones difíciles?</c:v>
                </c:pt>
                <c:pt idx="4">
                  <c:v>1.¿Puede hacer su trabajo con tranquilidad y tenerlo al día?</c:v>
                </c:pt>
              </c:strCache>
            </c:strRef>
          </c:cat>
          <c:val>
            <c:numRef>
              <c:f>pregs!$B$6:$F$6</c:f>
              <c:numCache>
                <c:formatCode>###0.0%</c:formatCode>
                <c:ptCount val="5"/>
                <c:pt idx="0">
                  <c:v>3.3962264150943396E-2</c:v>
                </c:pt>
                <c:pt idx="1">
                  <c:v>0.27924528301886792</c:v>
                </c:pt>
                <c:pt idx="2">
                  <c:v>0.39245283018867921</c:v>
                </c:pt>
                <c:pt idx="3">
                  <c:v>0.29433962264150942</c:v>
                </c:pt>
                <c:pt idx="4">
                  <c:v>9.8113207547169803E-2</c:v>
                </c:pt>
              </c:numCache>
            </c:numRef>
          </c:val>
          <c:extLst>
            <c:ext xmlns:c16="http://schemas.microsoft.com/office/drawing/2014/chart" uri="{C3380CC4-5D6E-409C-BE32-E72D297353CC}">
              <c16:uniqueId val="{00000001-8F03-4C52-8566-7488A15AB178}"/>
            </c:ext>
          </c:extLst>
        </c:ser>
        <c:ser>
          <c:idx val="2"/>
          <c:order val="2"/>
          <c:tx>
            <c:strRef>
              <c:f>pregs!$A$7</c:f>
              <c:strCache>
                <c:ptCount val="1"/>
                <c:pt idx="0">
                  <c:v>Sólo unas pocas veces y nunca</c:v>
                </c:pt>
              </c:strCache>
            </c:strRef>
          </c:tx>
          <c:spPr>
            <a:solidFill>
              <a:sysClr val="window" lastClr="FFFFFF">
                <a:lumMod val="65000"/>
              </a:sysClr>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pregs!$B$4:$F$4</c:f>
              <c:strCache>
                <c:ptCount val="5"/>
                <c:pt idx="0">
                  <c:v>5.¿Su trabajo requiere atención constante?</c:v>
                </c:pt>
                <c:pt idx="1">
                  <c:v>4.En su trabajo, ¿tiene usted que guardar sus emociones y no expresarlas?</c:v>
                </c:pt>
                <c:pt idx="2">
                  <c:v>3.En general, ¿considera usted que su trabajo le produce desgaste emocional?</c:v>
                </c:pt>
                <c:pt idx="3">
                  <c:v>2.En su trabajo, ¿tiene usted que tomar decisiones difíciles?</c:v>
                </c:pt>
                <c:pt idx="4">
                  <c:v>1.¿Puede hacer su trabajo con tranquilidad y tenerlo al día?</c:v>
                </c:pt>
              </c:strCache>
            </c:strRef>
          </c:cat>
          <c:val>
            <c:numRef>
              <c:f>pregs!$B$7:$F$7</c:f>
              <c:numCache>
                <c:formatCode>###0.0%</c:formatCode>
                <c:ptCount val="5"/>
                <c:pt idx="0">
                  <c:v>3.0188679245283023E-2</c:v>
                </c:pt>
                <c:pt idx="1">
                  <c:v>0.339622641509434</c:v>
                </c:pt>
                <c:pt idx="2">
                  <c:v>0.26792452830188679</c:v>
                </c:pt>
                <c:pt idx="3">
                  <c:v>0.12075471698113209</c:v>
                </c:pt>
                <c:pt idx="4">
                  <c:v>3.0188679245283023E-2</c:v>
                </c:pt>
              </c:numCache>
            </c:numRef>
          </c:val>
          <c:extLst>
            <c:ext xmlns:c16="http://schemas.microsoft.com/office/drawing/2014/chart" uri="{C3380CC4-5D6E-409C-BE32-E72D297353CC}">
              <c16:uniqueId val="{00000002-8F03-4C52-8566-7488A15AB178}"/>
            </c:ext>
          </c:extLst>
        </c:ser>
        <c:dLbls>
          <c:showLegendKey val="0"/>
          <c:showVal val="0"/>
          <c:showCatName val="0"/>
          <c:showSerName val="0"/>
          <c:showPercent val="0"/>
          <c:showBubbleSize val="0"/>
        </c:dLbls>
        <c:gapWidth val="150"/>
        <c:overlap val="100"/>
        <c:axId val="90108672"/>
        <c:axId val="90110208"/>
      </c:barChart>
      <c:catAx>
        <c:axId val="90108672"/>
        <c:scaling>
          <c:orientation val="minMax"/>
        </c:scaling>
        <c:delete val="0"/>
        <c:axPos val="l"/>
        <c:majorGridlines/>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s-CL"/>
          </a:p>
        </c:txPr>
        <c:crossAx val="90110208"/>
        <c:crosses val="autoZero"/>
        <c:auto val="1"/>
        <c:lblAlgn val="ctr"/>
        <c:lblOffset val="100"/>
        <c:noMultiLvlLbl val="0"/>
      </c:catAx>
      <c:valAx>
        <c:axId val="90110208"/>
        <c:scaling>
          <c:orientation val="minMax"/>
        </c:scaling>
        <c:delete val="0"/>
        <c:axPos val="b"/>
        <c:numFmt formatCode="0%" sourceLinked="1"/>
        <c:majorTickMark val="out"/>
        <c:minorTickMark val="none"/>
        <c:tickLblPos val="nextTo"/>
        <c:txPr>
          <a:bodyPr rot="0" vert="horz"/>
          <a:lstStyle/>
          <a:p>
            <a:pPr>
              <a:defRPr sz="700" b="0" i="0" u="none" strike="noStrike" baseline="0">
                <a:solidFill>
                  <a:srgbClr val="000000"/>
                </a:solidFill>
                <a:latin typeface="Calibri"/>
                <a:ea typeface="Calibri"/>
                <a:cs typeface="Calibri"/>
              </a:defRPr>
            </a:pPr>
            <a:endParaRPr lang="es-CL"/>
          </a:p>
        </c:txPr>
        <c:crossAx val="90108672"/>
        <c:crosses val="autoZero"/>
        <c:crossBetween val="between"/>
      </c:valAx>
    </c:plotArea>
    <c:legend>
      <c:legendPos val="b"/>
      <c:overlay val="0"/>
      <c:txPr>
        <a:bodyPr/>
        <a:lstStyle/>
        <a:p>
          <a:pPr>
            <a:defRPr sz="105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pregs!$A$17</c:f>
              <c:strCache>
                <c:ptCount val="1"/>
                <c:pt idx="0">
                  <c:v>Siempre y la mayoría de las veces</c:v>
                </c:pt>
              </c:strCache>
            </c:strRef>
          </c:tx>
          <c:spPr>
            <a:solidFill>
              <a:srgbClr val="4BACC6"/>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pregs!$B$16:$F$16</c:f>
              <c:strCache>
                <c:ptCount val="5"/>
                <c:pt idx="0">
                  <c:v>10.¿Siente que su empresa tiene una gran importancia para usted?</c:v>
                </c:pt>
                <c:pt idx="1">
                  <c:v>9.Las tareas que hace, ¿le parecen importantes?</c:v>
                </c:pt>
                <c:pt idx="2">
                  <c:v>8.¿Su trabajo permite que aprenda cosas nuevas?</c:v>
                </c:pt>
                <c:pt idx="3">
                  <c:v>7.¿Puede dejar su trabajo un momento para conversar con un compañero o compañera?</c:v>
                </c:pt>
                <c:pt idx="4">
                  <c:v>6.¿Tiene influencia sobre la cantidad de trabajo que se le asigna?</c:v>
                </c:pt>
              </c:strCache>
            </c:strRef>
          </c:cat>
          <c:val>
            <c:numRef>
              <c:f>pregs!$B$17:$F$17</c:f>
              <c:numCache>
                <c:formatCode>###0.0%</c:formatCode>
                <c:ptCount val="5"/>
                <c:pt idx="0">
                  <c:v>0.84528301886792445</c:v>
                </c:pt>
                <c:pt idx="1">
                  <c:v>0.93962264150943398</c:v>
                </c:pt>
                <c:pt idx="2">
                  <c:v>0.86792452830188682</c:v>
                </c:pt>
                <c:pt idx="3">
                  <c:v>0.39622641509433959</c:v>
                </c:pt>
                <c:pt idx="4">
                  <c:v>0.38490566037735846</c:v>
                </c:pt>
              </c:numCache>
            </c:numRef>
          </c:val>
          <c:extLst>
            <c:ext xmlns:c16="http://schemas.microsoft.com/office/drawing/2014/chart" uri="{C3380CC4-5D6E-409C-BE32-E72D297353CC}">
              <c16:uniqueId val="{00000000-C851-431C-810A-587B26DF7A61}"/>
            </c:ext>
          </c:extLst>
        </c:ser>
        <c:ser>
          <c:idx val="1"/>
          <c:order val="1"/>
          <c:tx>
            <c:strRef>
              <c:f>pregs!$A$18</c:f>
              <c:strCache>
                <c:ptCount val="1"/>
                <c:pt idx="0">
                  <c:v>Algunas veces</c:v>
                </c:pt>
              </c:strCache>
            </c:strRef>
          </c:tx>
          <c:spPr>
            <a:solidFill>
              <a:srgbClr val="FFC000"/>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pregs!$B$16:$F$16</c:f>
              <c:strCache>
                <c:ptCount val="5"/>
                <c:pt idx="0">
                  <c:v>10.¿Siente que su empresa tiene una gran importancia para usted?</c:v>
                </c:pt>
                <c:pt idx="1">
                  <c:v>9.Las tareas que hace, ¿le parecen importantes?</c:v>
                </c:pt>
                <c:pt idx="2">
                  <c:v>8.¿Su trabajo permite que aprenda cosas nuevas?</c:v>
                </c:pt>
                <c:pt idx="3">
                  <c:v>7.¿Puede dejar su trabajo un momento para conversar con un compañero o compañera?</c:v>
                </c:pt>
                <c:pt idx="4">
                  <c:v>6.¿Tiene influencia sobre la cantidad de trabajo que se le asigna?</c:v>
                </c:pt>
              </c:strCache>
            </c:strRef>
          </c:cat>
          <c:val>
            <c:numRef>
              <c:f>pregs!$B$18:$F$18</c:f>
              <c:numCache>
                <c:formatCode>###0.0%</c:formatCode>
                <c:ptCount val="5"/>
                <c:pt idx="0">
                  <c:v>7.5471698113207544E-2</c:v>
                </c:pt>
                <c:pt idx="1">
                  <c:v>4.1509433962264149E-2</c:v>
                </c:pt>
                <c:pt idx="2">
                  <c:v>9.056603773584905E-2</c:v>
                </c:pt>
                <c:pt idx="3">
                  <c:v>0.4264150943396226</c:v>
                </c:pt>
                <c:pt idx="4">
                  <c:v>0.19245283018867923</c:v>
                </c:pt>
              </c:numCache>
            </c:numRef>
          </c:val>
          <c:extLst>
            <c:ext xmlns:c16="http://schemas.microsoft.com/office/drawing/2014/chart" uri="{C3380CC4-5D6E-409C-BE32-E72D297353CC}">
              <c16:uniqueId val="{00000001-C851-431C-810A-587B26DF7A61}"/>
            </c:ext>
          </c:extLst>
        </c:ser>
        <c:ser>
          <c:idx val="2"/>
          <c:order val="2"/>
          <c:tx>
            <c:strRef>
              <c:f>pregs!$A$19</c:f>
              <c:strCache>
                <c:ptCount val="1"/>
                <c:pt idx="0">
                  <c:v>Sólo unas pocas veces y nunca</c:v>
                </c:pt>
              </c:strCache>
            </c:strRef>
          </c:tx>
          <c:spPr>
            <a:solidFill>
              <a:sysClr val="window" lastClr="FFFFFF">
                <a:lumMod val="65000"/>
              </a:sysClr>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pregs!$B$16:$F$16</c:f>
              <c:strCache>
                <c:ptCount val="5"/>
                <c:pt idx="0">
                  <c:v>10.¿Siente que su empresa tiene una gran importancia para usted?</c:v>
                </c:pt>
                <c:pt idx="1">
                  <c:v>9.Las tareas que hace, ¿le parecen importantes?</c:v>
                </c:pt>
                <c:pt idx="2">
                  <c:v>8.¿Su trabajo permite que aprenda cosas nuevas?</c:v>
                </c:pt>
                <c:pt idx="3">
                  <c:v>7.¿Puede dejar su trabajo un momento para conversar con un compañero o compañera?</c:v>
                </c:pt>
                <c:pt idx="4">
                  <c:v>6.¿Tiene influencia sobre la cantidad de trabajo que se le asigna?</c:v>
                </c:pt>
              </c:strCache>
            </c:strRef>
          </c:cat>
          <c:val>
            <c:numRef>
              <c:f>pregs!$B$19:$F$19</c:f>
              <c:numCache>
                <c:formatCode>###0.0%</c:formatCode>
                <c:ptCount val="5"/>
                <c:pt idx="0">
                  <c:v>7.9245283018867921E-2</c:v>
                </c:pt>
                <c:pt idx="1">
                  <c:v>1.8867924528301886E-2</c:v>
                </c:pt>
                <c:pt idx="2">
                  <c:v>4.1509433962264149E-2</c:v>
                </c:pt>
                <c:pt idx="3">
                  <c:v>0.17735849056603772</c:v>
                </c:pt>
                <c:pt idx="4">
                  <c:v>0.42264150943396223</c:v>
                </c:pt>
              </c:numCache>
            </c:numRef>
          </c:val>
          <c:extLst>
            <c:ext xmlns:c16="http://schemas.microsoft.com/office/drawing/2014/chart" uri="{C3380CC4-5D6E-409C-BE32-E72D297353CC}">
              <c16:uniqueId val="{00000002-C851-431C-810A-587B26DF7A61}"/>
            </c:ext>
          </c:extLst>
        </c:ser>
        <c:dLbls>
          <c:showLegendKey val="0"/>
          <c:showVal val="0"/>
          <c:showCatName val="0"/>
          <c:showSerName val="0"/>
          <c:showPercent val="0"/>
          <c:showBubbleSize val="0"/>
        </c:dLbls>
        <c:gapWidth val="150"/>
        <c:overlap val="100"/>
        <c:axId val="99021184"/>
        <c:axId val="99022720"/>
      </c:barChart>
      <c:catAx>
        <c:axId val="99021184"/>
        <c:scaling>
          <c:orientation val="minMax"/>
        </c:scaling>
        <c:delete val="0"/>
        <c:axPos val="l"/>
        <c:majorGridlines/>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s-CL"/>
          </a:p>
        </c:txPr>
        <c:crossAx val="99022720"/>
        <c:crosses val="autoZero"/>
        <c:auto val="1"/>
        <c:lblAlgn val="ctr"/>
        <c:lblOffset val="100"/>
        <c:noMultiLvlLbl val="0"/>
      </c:catAx>
      <c:valAx>
        <c:axId val="99022720"/>
        <c:scaling>
          <c:orientation val="minMax"/>
        </c:scaling>
        <c:delete val="0"/>
        <c:axPos val="b"/>
        <c:numFmt formatCode="0%" sourceLinked="1"/>
        <c:majorTickMark val="out"/>
        <c:minorTickMark val="none"/>
        <c:tickLblPos val="nextTo"/>
        <c:txPr>
          <a:bodyPr rot="0" vert="horz"/>
          <a:lstStyle/>
          <a:p>
            <a:pPr>
              <a:defRPr sz="700" b="0" i="0" u="none" strike="noStrike" baseline="0">
                <a:solidFill>
                  <a:srgbClr val="000000"/>
                </a:solidFill>
                <a:latin typeface="Calibri"/>
                <a:ea typeface="Calibri"/>
                <a:cs typeface="Calibri"/>
              </a:defRPr>
            </a:pPr>
            <a:endParaRPr lang="es-CL"/>
          </a:p>
        </c:txPr>
        <c:crossAx val="99021184"/>
        <c:crosses val="autoZero"/>
        <c:crossBetween val="between"/>
      </c:valAx>
    </c:plotArea>
    <c:legend>
      <c:legendPos val="b"/>
      <c:overlay val="0"/>
      <c:txPr>
        <a:bodyPr/>
        <a:lstStyle/>
        <a:p>
          <a:pPr>
            <a:defRPr sz="105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pregs!$A$28</c:f>
              <c:strCache>
                <c:ptCount val="1"/>
                <c:pt idx="0">
                  <c:v>Siempre y la mayoría de las veces</c:v>
                </c:pt>
              </c:strCache>
            </c:strRef>
          </c:tx>
          <c:spPr>
            <a:solidFill>
              <a:srgbClr val="4BACC6"/>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pregs!$B$27:$F$27</c:f>
              <c:strCache>
                <c:ptCount val="5"/>
                <c:pt idx="0">
                  <c:v>15.Sus jefes inmediatos, ¿resuelven bien los conflictos?</c:v>
                </c:pt>
                <c:pt idx="1">
                  <c:v>14.Entre compañeros y compañeras, ¿se ayudan en el trabajo?</c:v>
                </c:pt>
                <c:pt idx="2">
                  <c:v>13.¿Recibe ayuda y apoyo de su superior(a) inmediato?</c:v>
                </c:pt>
                <c:pt idx="3">
                  <c:v>12.¿Tiene que hacer tareas que usted cree que deberían hacerse de otra manera?</c:v>
                </c:pt>
                <c:pt idx="4">
                  <c:v>11.¿Sabe exactamente qué tareas son su responsabilidad?</c:v>
                </c:pt>
              </c:strCache>
            </c:strRef>
          </c:cat>
          <c:val>
            <c:numRef>
              <c:f>pregs!$B$28:$F$28</c:f>
              <c:numCache>
                <c:formatCode>###0.0%</c:formatCode>
                <c:ptCount val="5"/>
                <c:pt idx="0">
                  <c:v>0.55849056603773584</c:v>
                </c:pt>
                <c:pt idx="1">
                  <c:v>0.88301886792452833</c:v>
                </c:pt>
                <c:pt idx="2">
                  <c:v>0.5962264150943396</c:v>
                </c:pt>
                <c:pt idx="3">
                  <c:v>0.29056603773584905</c:v>
                </c:pt>
                <c:pt idx="4">
                  <c:v>0.9018867924528301</c:v>
                </c:pt>
              </c:numCache>
            </c:numRef>
          </c:val>
          <c:extLst>
            <c:ext xmlns:c16="http://schemas.microsoft.com/office/drawing/2014/chart" uri="{C3380CC4-5D6E-409C-BE32-E72D297353CC}">
              <c16:uniqueId val="{00000000-FA8F-4A0E-99AB-ED7EB09F3ACB}"/>
            </c:ext>
          </c:extLst>
        </c:ser>
        <c:ser>
          <c:idx val="1"/>
          <c:order val="1"/>
          <c:tx>
            <c:strRef>
              <c:f>pregs!$A$29</c:f>
              <c:strCache>
                <c:ptCount val="1"/>
                <c:pt idx="0">
                  <c:v>Algunas veces</c:v>
                </c:pt>
              </c:strCache>
            </c:strRef>
          </c:tx>
          <c:spPr>
            <a:solidFill>
              <a:srgbClr val="FFC000"/>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pregs!$B$27:$F$27</c:f>
              <c:strCache>
                <c:ptCount val="5"/>
                <c:pt idx="0">
                  <c:v>15.Sus jefes inmediatos, ¿resuelven bien los conflictos?</c:v>
                </c:pt>
                <c:pt idx="1">
                  <c:v>14.Entre compañeros y compañeras, ¿se ayudan en el trabajo?</c:v>
                </c:pt>
                <c:pt idx="2">
                  <c:v>13.¿Recibe ayuda y apoyo de su superior(a) inmediato?</c:v>
                </c:pt>
                <c:pt idx="3">
                  <c:v>12.¿Tiene que hacer tareas que usted cree que deberían hacerse de otra manera?</c:v>
                </c:pt>
                <c:pt idx="4">
                  <c:v>11.¿Sabe exactamente qué tareas son su responsabilidad?</c:v>
                </c:pt>
              </c:strCache>
            </c:strRef>
          </c:cat>
          <c:val>
            <c:numRef>
              <c:f>pregs!$B$29:$F$29</c:f>
              <c:numCache>
                <c:formatCode>###0.0%</c:formatCode>
                <c:ptCount val="5"/>
                <c:pt idx="0">
                  <c:v>0.26037735849056604</c:v>
                </c:pt>
                <c:pt idx="1">
                  <c:v>9.8113207547169803E-2</c:v>
                </c:pt>
                <c:pt idx="2">
                  <c:v>0.22641509433962262</c:v>
                </c:pt>
                <c:pt idx="3">
                  <c:v>0.50188679245283019</c:v>
                </c:pt>
                <c:pt idx="4">
                  <c:v>8.6792452830188688E-2</c:v>
                </c:pt>
              </c:numCache>
            </c:numRef>
          </c:val>
          <c:extLst>
            <c:ext xmlns:c16="http://schemas.microsoft.com/office/drawing/2014/chart" uri="{C3380CC4-5D6E-409C-BE32-E72D297353CC}">
              <c16:uniqueId val="{00000001-FA8F-4A0E-99AB-ED7EB09F3ACB}"/>
            </c:ext>
          </c:extLst>
        </c:ser>
        <c:ser>
          <c:idx val="2"/>
          <c:order val="2"/>
          <c:tx>
            <c:strRef>
              <c:f>pregs!$A$30</c:f>
              <c:strCache>
                <c:ptCount val="1"/>
                <c:pt idx="0">
                  <c:v>Sólo unas pocas veces y nunca</c:v>
                </c:pt>
              </c:strCache>
            </c:strRef>
          </c:tx>
          <c:spPr>
            <a:solidFill>
              <a:sysClr val="window" lastClr="FFFFFF">
                <a:lumMod val="65000"/>
              </a:sysClr>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pregs!$B$27:$F$27</c:f>
              <c:strCache>
                <c:ptCount val="5"/>
                <c:pt idx="0">
                  <c:v>15.Sus jefes inmediatos, ¿resuelven bien los conflictos?</c:v>
                </c:pt>
                <c:pt idx="1">
                  <c:v>14.Entre compañeros y compañeras, ¿se ayudan en el trabajo?</c:v>
                </c:pt>
                <c:pt idx="2">
                  <c:v>13.¿Recibe ayuda y apoyo de su superior(a) inmediato?</c:v>
                </c:pt>
                <c:pt idx="3">
                  <c:v>12.¿Tiene que hacer tareas que usted cree que deberían hacerse de otra manera?</c:v>
                </c:pt>
                <c:pt idx="4">
                  <c:v>11.¿Sabe exactamente qué tareas son su responsabilidad?</c:v>
                </c:pt>
              </c:strCache>
            </c:strRef>
          </c:cat>
          <c:val>
            <c:numRef>
              <c:f>pregs!$B$30:$F$30</c:f>
              <c:numCache>
                <c:formatCode>###0.0%</c:formatCode>
                <c:ptCount val="5"/>
                <c:pt idx="0">
                  <c:v>0.1811320754716981</c:v>
                </c:pt>
                <c:pt idx="1">
                  <c:v>1.8867924528301886E-2</c:v>
                </c:pt>
                <c:pt idx="2">
                  <c:v>0.17735849056603772</c:v>
                </c:pt>
                <c:pt idx="3">
                  <c:v>0.20754716981132076</c:v>
                </c:pt>
                <c:pt idx="4">
                  <c:v>1.1320754716981131E-2</c:v>
                </c:pt>
              </c:numCache>
            </c:numRef>
          </c:val>
          <c:extLst>
            <c:ext xmlns:c16="http://schemas.microsoft.com/office/drawing/2014/chart" uri="{C3380CC4-5D6E-409C-BE32-E72D297353CC}">
              <c16:uniqueId val="{00000002-FA8F-4A0E-99AB-ED7EB09F3ACB}"/>
            </c:ext>
          </c:extLst>
        </c:ser>
        <c:dLbls>
          <c:showLegendKey val="0"/>
          <c:showVal val="0"/>
          <c:showCatName val="0"/>
          <c:showSerName val="0"/>
          <c:showPercent val="0"/>
          <c:showBubbleSize val="0"/>
        </c:dLbls>
        <c:gapWidth val="150"/>
        <c:overlap val="100"/>
        <c:axId val="99918976"/>
        <c:axId val="99920512"/>
      </c:barChart>
      <c:catAx>
        <c:axId val="99918976"/>
        <c:scaling>
          <c:orientation val="minMax"/>
        </c:scaling>
        <c:delete val="0"/>
        <c:axPos val="l"/>
        <c:majorGridlines/>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s-CL"/>
          </a:p>
        </c:txPr>
        <c:crossAx val="99920512"/>
        <c:crosses val="autoZero"/>
        <c:auto val="1"/>
        <c:lblAlgn val="ctr"/>
        <c:lblOffset val="100"/>
        <c:noMultiLvlLbl val="0"/>
      </c:catAx>
      <c:valAx>
        <c:axId val="99920512"/>
        <c:scaling>
          <c:orientation val="minMax"/>
        </c:scaling>
        <c:delete val="0"/>
        <c:axPos val="b"/>
        <c:numFmt formatCode="0%" sourceLinked="1"/>
        <c:majorTickMark val="out"/>
        <c:minorTickMark val="none"/>
        <c:tickLblPos val="nextTo"/>
        <c:txPr>
          <a:bodyPr rot="0" vert="horz"/>
          <a:lstStyle/>
          <a:p>
            <a:pPr>
              <a:defRPr sz="700" b="0" i="0" u="none" strike="noStrike" baseline="0">
                <a:solidFill>
                  <a:srgbClr val="000000"/>
                </a:solidFill>
                <a:latin typeface="Calibri"/>
                <a:ea typeface="Calibri"/>
                <a:cs typeface="Calibri"/>
              </a:defRPr>
            </a:pPr>
            <a:endParaRPr lang="es-CL"/>
          </a:p>
        </c:txPr>
        <c:crossAx val="99918976"/>
        <c:crosses val="autoZero"/>
        <c:crossBetween val="between"/>
      </c:valAx>
    </c:plotArea>
    <c:legend>
      <c:legendPos val="b"/>
      <c:overlay val="0"/>
      <c:txPr>
        <a:bodyPr/>
        <a:lstStyle/>
        <a:p>
          <a:pPr>
            <a:defRPr sz="105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pregs!$A$43</c:f>
              <c:strCache>
                <c:ptCount val="1"/>
                <c:pt idx="0">
                  <c:v>Siempre y la mayoría de las veces</c:v>
                </c:pt>
              </c:strCache>
            </c:strRef>
          </c:tx>
          <c:spPr>
            <a:solidFill>
              <a:srgbClr val="4BACC6"/>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pregs!$B$42:$D$42</c:f>
              <c:strCache>
                <c:ptCount val="3"/>
                <c:pt idx="0">
                  <c:v>18.Mis superiores me dan el reconocimiento que merezco</c:v>
                </c:pt>
                <c:pt idx="1">
                  <c:v>17.¿Está preocupado por si le cambian de tareas contra su voluntad?</c:v>
                </c:pt>
                <c:pt idx="2">
                  <c:v>16.¿Está preocupado por si le despiden o no le renuevan el contrato?</c:v>
                </c:pt>
              </c:strCache>
            </c:strRef>
          </c:cat>
          <c:val>
            <c:numRef>
              <c:f>pregs!$B$43:$D$43</c:f>
              <c:numCache>
                <c:formatCode>###0.0%</c:formatCode>
                <c:ptCount val="3"/>
                <c:pt idx="0">
                  <c:v>0.38867924528301884</c:v>
                </c:pt>
                <c:pt idx="1">
                  <c:v>0.169811320754717</c:v>
                </c:pt>
                <c:pt idx="2">
                  <c:v>0.2339622641509434</c:v>
                </c:pt>
              </c:numCache>
            </c:numRef>
          </c:val>
          <c:extLst>
            <c:ext xmlns:c16="http://schemas.microsoft.com/office/drawing/2014/chart" uri="{C3380CC4-5D6E-409C-BE32-E72D297353CC}">
              <c16:uniqueId val="{00000000-2DF6-4AF6-8EE7-B11FEE7C1109}"/>
            </c:ext>
          </c:extLst>
        </c:ser>
        <c:ser>
          <c:idx val="1"/>
          <c:order val="1"/>
          <c:tx>
            <c:strRef>
              <c:f>pregs!$A$44</c:f>
              <c:strCache>
                <c:ptCount val="1"/>
                <c:pt idx="0">
                  <c:v>Algunas veces</c:v>
                </c:pt>
              </c:strCache>
            </c:strRef>
          </c:tx>
          <c:spPr>
            <a:solidFill>
              <a:srgbClr val="FFC000"/>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pregs!$B$42:$D$42</c:f>
              <c:strCache>
                <c:ptCount val="3"/>
                <c:pt idx="0">
                  <c:v>18.Mis superiores me dan el reconocimiento que merezco</c:v>
                </c:pt>
                <c:pt idx="1">
                  <c:v>17.¿Está preocupado por si le cambian de tareas contra su voluntad?</c:v>
                </c:pt>
                <c:pt idx="2">
                  <c:v>16.¿Está preocupado por si le despiden o no le renuevan el contrato?</c:v>
                </c:pt>
              </c:strCache>
            </c:strRef>
          </c:cat>
          <c:val>
            <c:numRef>
              <c:f>pregs!$B$44:$D$44</c:f>
              <c:numCache>
                <c:formatCode>###0.0%</c:formatCode>
                <c:ptCount val="3"/>
                <c:pt idx="0">
                  <c:v>0.24905660377358491</c:v>
                </c:pt>
                <c:pt idx="1">
                  <c:v>0.25660377358490566</c:v>
                </c:pt>
                <c:pt idx="2">
                  <c:v>0.21132075471698111</c:v>
                </c:pt>
              </c:numCache>
            </c:numRef>
          </c:val>
          <c:extLst>
            <c:ext xmlns:c16="http://schemas.microsoft.com/office/drawing/2014/chart" uri="{C3380CC4-5D6E-409C-BE32-E72D297353CC}">
              <c16:uniqueId val="{00000001-2DF6-4AF6-8EE7-B11FEE7C1109}"/>
            </c:ext>
          </c:extLst>
        </c:ser>
        <c:ser>
          <c:idx val="2"/>
          <c:order val="2"/>
          <c:tx>
            <c:strRef>
              <c:f>pregs!$A$45</c:f>
              <c:strCache>
                <c:ptCount val="1"/>
                <c:pt idx="0">
                  <c:v>Sólo unas pocas veces y nunca</c:v>
                </c:pt>
              </c:strCache>
            </c:strRef>
          </c:tx>
          <c:spPr>
            <a:solidFill>
              <a:sysClr val="window" lastClr="FFFFFF">
                <a:lumMod val="65000"/>
              </a:sysClr>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pregs!$B$42:$D$42</c:f>
              <c:strCache>
                <c:ptCount val="3"/>
                <c:pt idx="0">
                  <c:v>18.Mis superiores me dan el reconocimiento que merezco</c:v>
                </c:pt>
                <c:pt idx="1">
                  <c:v>17.¿Está preocupado por si le cambian de tareas contra su voluntad?</c:v>
                </c:pt>
                <c:pt idx="2">
                  <c:v>16.¿Está preocupado por si le despiden o no le renuevan el contrato?</c:v>
                </c:pt>
              </c:strCache>
            </c:strRef>
          </c:cat>
          <c:val>
            <c:numRef>
              <c:f>pregs!$B$45:$D$45</c:f>
              <c:numCache>
                <c:formatCode>###0.0%</c:formatCode>
                <c:ptCount val="3"/>
                <c:pt idx="0">
                  <c:v>0.3622641509433962</c:v>
                </c:pt>
                <c:pt idx="1">
                  <c:v>0.57358490566037734</c:v>
                </c:pt>
                <c:pt idx="2">
                  <c:v>0.55471698113207546</c:v>
                </c:pt>
              </c:numCache>
            </c:numRef>
          </c:val>
          <c:extLst>
            <c:ext xmlns:c16="http://schemas.microsoft.com/office/drawing/2014/chart" uri="{C3380CC4-5D6E-409C-BE32-E72D297353CC}">
              <c16:uniqueId val="{00000002-2DF6-4AF6-8EE7-B11FEE7C1109}"/>
            </c:ext>
          </c:extLst>
        </c:ser>
        <c:dLbls>
          <c:showLegendKey val="0"/>
          <c:showVal val="0"/>
          <c:showCatName val="0"/>
          <c:showSerName val="0"/>
          <c:showPercent val="0"/>
          <c:showBubbleSize val="0"/>
        </c:dLbls>
        <c:gapWidth val="150"/>
        <c:overlap val="100"/>
        <c:axId val="100516608"/>
        <c:axId val="100518144"/>
      </c:barChart>
      <c:catAx>
        <c:axId val="100516608"/>
        <c:scaling>
          <c:orientation val="minMax"/>
        </c:scaling>
        <c:delete val="0"/>
        <c:axPos val="l"/>
        <c:majorGridlines/>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s-CL"/>
          </a:p>
        </c:txPr>
        <c:crossAx val="100518144"/>
        <c:crosses val="autoZero"/>
        <c:auto val="1"/>
        <c:lblAlgn val="ctr"/>
        <c:lblOffset val="100"/>
        <c:noMultiLvlLbl val="0"/>
      </c:catAx>
      <c:valAx>
        <c:axId val="100518144"/>
        <c:scaling>
          <c:orientation val="minMax"/>
        </c:scaling>
        <c:delete val="0"/>
        <c:axPos val="b"/>
        <c:numFmt formatCode="0%" sourceLinked="1"/>
        <c:majorTickMark val="out"/>
        <c:minorTickMark val="none"/>
        <c:tickLblPos val="nextTo"/>
        <c:txPr>
          <a:bodyPr rot="0" vert="horz"/>
          <a:lstStyle/>
          <a:p>
            <a:pPr>
              <a:defRPr sz="700" b="0" i="0" u="none" strike="noStrike" baseline="0">
                <a:solidFill>
                  <a:srgbClr val="000000"/>
                </a:solidFill>
                <a:latin typeface="Calibri"/>
                <a:ea typeface="Calibri"/>
                <a:cs typeface="Calibri"/>
              </a:defRPr>
            </a:pPr>
            <a:endParaRPr lang="es-CL"/>
          </a:p>
        </c:txPr>
        <c:crossAx val="100516608"/>
        <c:crosses val="autoZero"/>
        <c:crossBetween val="between"/>
      </c:valAx>
    </c:plotArea>
    <c:legend>
      <c:legendPos val="b"/>
      <c:overlay val="0"/>
      <c:txPr>
        <a:bodyPr/>
        <a:lstStyle/>
        <a:p>
          <a:pPr>
            <a:defRPr sz="105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pregs!$A$57</c:f>
              <c:strCache>
                <c:ptCount val="1"/>
                <c:pt idx="0">
                  <c:v>Siempre y la mayoría de las veces</c:v>
                </c:pt>
              </c:strCache>
            </c:strRef>
          </c:tx>
          <c:spPr>
            <a:solidFill>
              <a:srgbClr val="4BACC6"/>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pregs!$B$56:$C$56</c:f>
              <c:strCache>
                <c:ptCount val="2"/>
                <c:pt idx="0">
                  <c:v>20.¿Hay situaciones en las que debería estar en el trabajo y en la casa a la vez? (para cuidar un hijo enfermo, por accidente de algún familiar, por el cuidado de los abuelos, etc.)</c:v>
                </c:pt>
                <c:pt idx="1">
                  <c:v>19.Cuándo está en el trabajo, ¿piensa en las exigencias domésticas y familiares?</c:v>
                </c:pt>
              </c:strCache>
            </c:strRef>
          </c:cat>
          <c:val>
            <c:numRef>
              <c:f>pregs!$B$57:$C$57</c:f>
              <c:numCache>
                <c:formatCode>###0.0%</c:formatCode>
                <c:ptCount val="2"/>
                <c:pt idx="0">
                  <c:v>0.13962264150943396</c:v>
                </c:pt>
                <c:pt idx="1">
                  <c:v>0.26037735849056604</c:v>
                </c:pt>
              </c:numCache>
            </c:numRef>
          </c:val>
          <c:extLst>
            <c:ext xmlns:c16="http://schemas.microsoft.com/office/drawing/2014/chart" uri="{C3380CC4-5D6E-409C-BE32-E72D297353CC}">
              <c16:uniqueId val="{00000000-8911-4214-B4C6-3253BAFC1DF1}"/>
            </c:ext>
          </c:extLst>
        </c:ser>
        <c:ser>
          <c:idx val="1"/>
          <c:order val="1"/>
          <c:tx>
            <c:strRef>
              <c:f>pregs!$A$58</c:f>
              <c:strCache>
                <c:ptCount val="1"/>
                <c:pt idx="0">
                  <c:v>Algunas veces</c:v>
                </c:pt>
              </c:strCache>
            </c:strRef>
          </c:tx>
          <c:spPr>
            <a:solidFill>
              <a:srgbClr val="FFC000"/>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pregs!$B$56:$C$56</c:f>
              <c:strCache>
                <c:ptCount val="2"/>
                <c:pt idx="0">
                  <c:v>20.¿Hay situaciones en las que debería estar en el trabajo y en la casa a la vez? (para cuidar un hijo enfermo, por accidente de algún familiar, por el cuidado de los abuelos, etc.)</c:v>
                </c:pt>
                <c:pt idx="1">
                  <c:v>19.Cuándo está en el trabajo, ¿piensa en las exigencias domésticas y familiares?</c:v>
                </c:pt>
              </c:strCache>
            </c:strRef>
          </c:cat>
          <c:val>
            <c:numRef>
              <c:f>pregs!$B$58:$C$58</c:f>
              <c:numCache>
                <c:formatCode>###0.0%</c:formatCode>
                <c:ptCount val="2"/>
                <c:pt idx="0">
                  <c:v>0.45283018867924524</c:v>
                </c:pt>
                <c:pt idx="1">
                  <c:v>0.4264150943396226</c:v>
                </c:pt>
              </c:numCache>
            </c:numRef>
          </c:val>
          <c:extLst>
            <c:ext xmlns:c16="http://schemas.microsoft.com/office/drawing/2014/chart" uri="{C3380CC4-5D6E-409C-BE32-E72D297353CC}">
              <c16:uniqueId val="{00000001-8911-4214-B4C6-3253BAFC1DF1}"/>
            </c:ext>
          </c:extLst>
        </c:ser>
        <c:ser>
          <c:idx val="2"/>
          <c:order val="2"/>
          <c:tx>
            <c:strRef>
              <c:f>pregs!$A$59</c:f>
              <c:strCache>
                <c:ptCount val="1"/>
                <c:pt idx="0">
                  <c:v>Sólo unas pocas veces y nunca</c:v>
                </c:pt>
              </c:strCache>
            </c:strRef>
          </c:tx>
          <c:spPr>
            <a:solidFill>
              <a:sysClr val="window" lastClr="FFFFFF">
                <a:lumMod val="65000"/>
              </a:sysClr>
            </a:solidFill>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C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pregs!$B$56:$C$56</c:f>
              <c:strCache>
                <c:ptCount val="2"/>
                <c:pt idx="0">
                  <c:v>20.¿Hay situaciones en las que debería estar en el trabajo y en la casa a la vez? (para cuidar un hijo enfermo, por accidente de algún familiar, por el cuidado de los abuelos, etc.)</c:v>
                </c:pt>
                <c:pt idx="1">
                  <c:v>19.Cuándo está en el trabajo, ¿piensa en las exigencias domésticas y familiares?</c:v>
                </c:pt>
              </c:strCache>
            </c:strRef>
          </c:cat>
          <c:val>
            <c:numRef>
              <c:f>pregs!$B$59:$C$59</c:f>
              <c:numCache>
                <c:formatCode>###0.0%</c:formatCode>
                <c:ptCount val="2"/>
                <c:pt idx="0">
                  <c:v>0.40754716981132078</c:v>
                </c:pt>
                <c:pt idx="1">
                  <c:v>0.31320754716981131</c:v>
                </c:pt>
              </c:numCache>
            </c:numRef>
          </c:val>
          <c:extLst>
            <c:ext xmlns:c16="http://schemas.microsoft.com/office/drawing/2014/chart" uri="{C3380CC4-5D6E-409C-BE32-E72D297353CC}">
              <c16:uniqueId val="{00000002-8911-4214-B4C6-3253BAFC1DF1}"/>
            </c:ext>
          </c:extLst>
        </c:ser>
        <c:dLbls>
          <c:showLegendKey val="0"/>
          <c:showVal val="0"/>
          <c:showCatName val="0"/>
          <c:showSerName val="0"/>
          <c:showPercent val="0"/>
          <c:showBubbleSize val="0"/>
        </c:dLbls>
        <c:gapWidth val="150"/>
        <c:overlap val="100"/>
        <c:axId val="100591104"/>
        <c:axId val="100592640"/>
      </c:barChart>
      <c:catAx>
        <c:axId val="100591104"/>
        <c:scaling>
          <c:orientation val="minMax"/>
        </c:scaling>
        <c:delete val="0"/>
        <c:axPos val="l"/>
        <c:majorGridlines/>
        <c:numFmt formatCode="General"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es-CL"/>
          </a:p>
        </c:txPr>
        <c:crossAx val="100592640"/>
        <c:crosses val="autoZero"/>
        <c:auto val="1"/>
        <c:lblAlgn val="ctr"/>
        <c:lblOffset val="100"/>
        <c:noMultiLvlLbl val="0"/>
      </c:catAx>
      <c:valAx>
        <c:axId val="100592640"/>
        <c:scaling>
          <c:orientation val="minMax"/>
        </c:scaling>
        <c:delete val="0"/>
        <c:axPos val="b"/>
        <c:numFmt formatCode="0%" sourceLinked="1"/>
        <c:majorTickMark val="out"/>
        <c:minorTickMark val="none"/>
        <c:tickLblPos val="nextTo"/>
        <c:txPr>
          <a:bodyPr rot="0" vert="horz"/>
          <a:lstStyle/>
          <a:p>
            <a:pPr>
              <a:defRPr sz="700" b="0" i="0" u="none" strike="noStrike" baseline="0">
                <a:solidFill>
                  <a:srgbClr val="000000"/>
                </a:solidFill>
                <a:latin typeface="Calibri"/>
                <a:ea typeface="Calibri"/>
                <a:cs typeface="Calibri"/>
              </a:defRPr>
            </a:pPr>
            <a:endParaRPr lang="es-CL"/>
          </a:p>
        </c:txPr>
        <c:crossAx val="100591104"/>
        <c:crosses val="autoZero"/>
        <c:crossBetween val="between"/>
      </c:valAx>
    </c:plotArea>
    <c:legend>
      <c:legendPos val="b"/>
      <c:overlay val="0"/>
      <c:txPr>
        <a:bodyPr/>
        <a:lstStyle/>
        <a:p>
          <a:pPr>
            <a:defRPr sz="105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6983EB-52EC-48F7-BB13-DD6272F0F248}"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s-ES"/>
        </a:p>
      </dgm:t>
    </dgm:pt>
    <dgm:pt modelId="{E13E07A4-75AC-4143-95FD-12B5E0F13B93}">
      <dgm:prSet phldrT="[Texto]" custT="1"/>
      <dgm:spPr>
        <a:solidFill>
          <a:srgbClr val="FB9985"/>
        </a:solidFill>
      </dgm:spPr>
      <dgm:t>
        <a:bodyPr/>
        <a:lstStyle/>
        <a:p>
          <a:r>
            <a:rPr lang="es-ES" sz="1400" b="1" dirty="0">
              <a:solidFill>
                <a:schemeClr val="tx1"/>
              </a:solidFill>
            </a:rPr>
            <a:t>Conformación comité RPS</a:t>
          </a:r>
        </a:p>
        <a:p>
          <a:r>
            <a:rPr lang="es-ES" sz="1200" dirty="0">
              <a:solidFill>
                <a:schemeClr val="tx1"/>
              </a:solidFill>
            </a:rPr>
            <a:t>(REX 327, del 3 oct 2017)</a:t>
          </a:r>
        </a:p>
      </dgm:t>
    </dgm:pt>
    <dgm:pt modelId="{1F80F6FF-35B1-42F5-BFB9-6E9F76862D1B}" type="parTrans" cxnId="{81DFD65B-76BF-4FF8-A94D-41FD7EC33E9E}">
      <dgm:prSet/>
      <dgm:spPr/>
      <dgm:t>
        <a:bodyPr/>
        <a:lstStyle/>
        <a:p>
          <a:endParaRPr lang="es-ES" sz="2800">
            <a:solidFill>
              <a:schemeClr val="tx1"/>
            </a:solidFill>
          </a:endParaRPr>
        </a:p>
      </dgm:t>
    </dgm:pt>
    <dgm:pt modelId="{6D3061C7-678C-449E-8DFB-173898BEBFC7}" type="sibTrans" cxnId="{81DFD65B-76BF-4FF8-A94D-41FD7EC33E9E}">
      <dgm:prSet/>
      <dgm:spPr/>
      <dgm:t>
        <a:bodyPr/>
        <a:lstStyle/>
        <a:p>
          <a:endParaRPr lang="es-ES" sz="2800">
            <a:solidFill>
              <a:schemeClr val="tx1"/>
            </a:solidFill>
          </a:endParaRPr>
        </a:p>
      </dgm:t>
    </dgm:pt>
    <dgm:pt modelId="{78F05D07-2F5F-4464-BB93-3B68633E113B}">
      <dgm:prSet phldrT="[Texto]" custT="1"/>
      <dgm:spPr>
        <a:solidFill>
          <a:srgbClr val="F4E76C"/>
        </a:solidFill>
      </dgm:spPr>
      <dgm:t>
        <a:bodyPr/>
        <a:lstStyle/>
        <a:p>
          <a:r>
            <a:rPr lang="es-ES" sz="1400" b="1" dirty="0">
              <a:solidFill>
                <a:schemeClr val="tx1"/>
              </a:solidFill>
            </a:rPr>
            <a:t>Sensibilización y Difusión </a:t>
          </a:r>
        </a:p>
        <a:p>
          <a:r>
            <a:rPr lang="es-ES" sz="1200" dirty="0">
              <a:solidFill>
                <a:schemeClr val="tx1"/>
              </a:solidFill>
            </a:rPr>
            <a:t>(entre el 13 y el 25 de octubre)</a:t>
          </a:r>
        </a:p>
      </dgm:t>
    </dgm:pt>
    <dgm:pt modelId="{00559C05-25F2-490C-A375-18A9ECBDBF5C}" type="parTrans" cxnId="{9D6578E6-9024-40D1-A9A9-6E4C641CD581}">
      <dgm:prSet/>
      <dgm:spPr/>
      <dgm:t>
        <a:bodyPr/>
        <a:lstStyle/>
        <a:p>
          <a:endParaRPr lang="es-ES" sz="2800">
            <a:solidFill>
              <a:schemeClr val="tx1"/>
            </a:solidFill>
          </a:endParaRPr>
        </a:p>
      </dgm:t>
    </dgm:pt>
    <dgm:pt modelId="{120DCEBE-4A3E-438A-9B58-39C992268090}" type="sibTrans" cxnId="{9D6578E6-9024-40D1-A9A9-6E4C641CD581}">
      <dgm:prSet/>
      <dgm:spPr/>
      <dgm:t>
        <a:bodyPr/>
        <a:lstStyle/>
        <a:p>
          <a:endParaRPr lang="es-ES" sz="2800">
            <a:solidFill>
              <a:schemeClr val="tx1"/>
            </a:solidFill>
          </a:endParaRPr>
        </a:p>
      </dgm:t>
    </dgm:pt>
    <dgm:pt modelId="{374FD3A0-EA70-4DF1-B940-5E28E48BB087}">
      <dgm:prSet phldrT="[Texto]" custT="1"/>
      <dgm:spPr>
        <a:solidFill>
          <a:srgbClr val="B0F08C"/>
        </a:solidFill>
      </dgm:spPr>
      <dgm:t>
        <a:bodyPr/>
        <a:lstStyle/>
        <a:p>
          <a:r>
            <a:rPr lang="es-ES" sz="1400" b="1" dirty="0">
              <a:solidFill>
                <a:schemeClr val="tx1"/>
              </a:solidFill>
            </a:rPr>
            <a:t>Aplicación del Cuestionario </a:t>
          </a:r>
        </a:p>
        <a:p>
          <a:r>
            <a:rPr lang="es-ES" sz="1200" dirty="0">
              <a:solidFill>
                <a:schemeClr val="tx1"/>
              </a:solidFill>
            </a:rPr>
            <a:t>(entre el 25 oct y 20 dic)</a:t>
          </a:r>
        </a:p>
      </dgm:t>
    </dgm:pt>
    <dgm:pt modelId="{01A72919-4B95-4D1A-8677-6366E69F3B70}" type="parTrans" cxnId="{86AED15B-EF0E-4F44-AE39-55E7DF886994}">
      <dgm:prSet/>
      <dgm:spPr/>
      <dgm:t>
        <a:bodyPr/>
        <a:lstStyle/>
        <a:p>
          <a:endParaRPr lang="es-ES" sz="2800">
            <a:solidFill>
              <a:schemeClr val="tx1"/>
            </a:solidFill>
          </a:endParaRPr>
        </a:p>
      </dgm:t>
    </dgm:pt>
    <dgm:pt modelId="{1F1538AB-4A28-4F6B-86D9-DEAB960D5E82}" type="sibTrans" cxnId="{86AED15B-EF0E-4F44-AE39-55E7DF886994}">
      <dgm:prSet/>
      <dgm:spPr/>
      <dgm:t>
        <a:bodyPr/>
        <a:lstStyle/>
        <a:p>
          <a:endParaRPr lang="es-ES" sz="2800">
            <a:solidFill>
              <a:schemeClr val="tx1"/>
            </a:solidFill>
          </a:endParaRPr>
        </a:p>
      </dgm:t>
    </dgm:pt>
    <dgm:pt modelId="{672DC8DB-948B-4C0A-9161-068BCB538460}">
      <dgm:prSet phldrT="[Texto]" custT="1"/>
      <dgm:spPr>
        <a:solidFill>
          <a:srgbClr val="72E49D"/>
        </a:solidFill>
        <a:ln w="38100">
          <a:solidFill>
            <a:srgbClr val="FF0000"/>
          </a:solidFill>
        </a:ln>
      </dgm:spPr>
      <dgm:t>
        <a:bodyPr/>
        <a:lstStyle/>
        <a:p>
          <a:r>
            <a:rPr lang="es-ES" sz="1400" b="1" dirty="0">
              <a:solidFill>
                <a:schemeClr val="tx1"/>
              </a:solidFill>
            </a:rPr>
            <a:t>Presentación de Resultados </a:t>
          </a:r>
        </a:p>
        <a:p>
          <a:r>
            <a:rPr kumimoji="0" lang="es-CL" sz="1200" b="0" i="0" u="none" strike="noStrike" cap="none" spc="0" normalizeH="0" baseline="0" dirty="0">
              <a:ln>
                <a:noFill/>
              </a:ln>
              <a:solidFill>
                <a:srgbClr val="000000"/>
              </a:solidFill>
              <a:effectLst/>
              <a:uFillTx/>
              <a:latin typeface="+mn-lt"/>
              <a:ea typeface="+mn-ea"/>
              <a:cs typeface="+mn-cs"/>
              <a:sym typeface="Helvetica Light"/>
            </a:rPr>
            <a:t>A partir del xx de xx se harán grupos de discusión para levantar propuestas de medidas y elaborar el plan de medidas </a:t>
          </a:r>
          <a:r>
            <a:rPr kumimoji="0" lang="es-CL" sz="1200" b="0" i="0" u="none" strike="noStrike" cap="none" spc="0" normalizeH="0" baseline="0" dirty="0">
              <a:ln>
                <a:noFill/>
              </a:ln>
              <a:solidFill>
                <a:schemeClr val="accent5"/>
              </a:solidFill>
              <a:effectLst/>
              <a:uFillTx/>
              <a:latin typeface="+mn-lt"/>
              <a:ea typeface="+mn-ea"/>
              <a:cs typeface="+mn-cs"/>
              <a:sym typeface="Helvetica Light"/>
            </a:rPr>
            <a:t>(cómo se hará, invitar a participar, etc.)</a:t>
          </a:r>
          <a:endParaRPr lang="es-ES" sz="1200" dirty="0">
            <a:solidFill>
              <a:schemeClr val="tx1"/>
            </a:solidFill>
          </a:endParaRPr>
        </a:p>
      </dgm:t>
    </dgm:pt>
    <dgm:pt modelId="{7E3E7080-983F-4D67-A66D-299521B27071}" type="parTrans" cxnId="{65039708-35AB-4574-BBFC-47C8313B8FB8}">
      <dgm:prSet/>
      <dgm:spPr/>
      <dgm:t>
        <a:bodyPr/>
        <a:lstStyle/>
        <a:p>
          <a:endParaRPr lang="es-ES" sz="2800">
            <a:solidFill>
              <a:schemeClr val="tx1"/>
            </a:solidFill>
          </a:endParaRPr>
        </a:p>
      </dgm:t>
    </dgm:pt>
    <dgm:pt modelId="{1A874905-CFBF-47BA-9820-75F0AF82C5E0}" type="sibTrans" cxnId="{65039708-35AB-4574-BBFC-47C8313B8FB8}">
      <dgm:prSet/>
      <dgm:spPr/>
      <dgm:t>
        <a:bodyPr/>
        <a:lstStyle/>
        <a:p>
          <a:endParaRPr lang="es-ES" sz="2800">
            <a:solidFill>
              <a:schemeClr val="tx1"/>
            </a:solidFill>
          </a:endParaRPr>
        </a:p>
      </dgm:t>
    </dgm:pt>
    <dgm:pt modelId="{6F7E7970-0E98-45C6-A8B9-E74C16804D1F}">
      <dgm:prSet phldrT="[Texto]" custT="1"/>
      <dgm:spPr>
        <a:solidFill>
          <a:srgbClr val="97DCE5"/>
        </a:solidFill>
      </dgm:spPr>
      <dgm:t>
        <a:bodyPr/>
        <a:lstStyle/>
        <a:p>
          <a:r>
            <a:rPr lang="es-ES" sz="1200" b="1" dirty="0">
              <a:solidFill>
                <a:schemeClr val="tx1"/>
              </a:solidFill>
            </a:rPr>
            <a:t>Ejecución de Medidas</a:t>
          </a:r>
        </a:p>
      </dgm:t>
    </dgm:pt>
    <dgm:pt modelId="{8564E8AD-4A6A-437B-99FE-29E3B530185A}" type="parTrans" cxnId="{CBBD6A92-56C2-4916-99EB-2BE22001A146}">
      <dgm:prSet/>
      <dgm:spPr/>
      <dgm:t>
        <a:bodyPr/>
        <a:lstStyle/>
        <a:p>
          <a:endParaRPr lang="es-ES" sz="2800">
            <a:solidFill>
              <a:schemeClr val="tx1"/>
            </a:solidFill>
          </a:endParaRPr>
        </a:p>
      </dgm:t>
    </dgm:pt>
    <dgm:pt modelId="{1165C107-3476-427D-835A-0B635E23DBCB}" type="sibTrans" cxnId="{CBBD6A92-56C2-4916-99EB-2BE22001A146}">
      <dgm:prSet/>
      <dgm:spPr/>
      <dgm:t>
        <a:bodyPr/>
        <a:lstStyle/>
        <a:p>
          <a:endParaRPr lang="es-ES" sz="2800">
            <a:solidFill>
              <a:schemeClr val="tx1"/>
            </a:solidFill>
          </a:endParaRPr>
        </a:p>
      </dgm:t>
    </dgm:pt>
    <dgm:pt modelId="{FC6F8DFA-EBCF-4ED3-809E-8D863CAAABC7}">
      <dgm:prSet phldrT="[Texto]" custT="1"/>
      <dgm:spPr>
        <a:solidFill>
          <a:srgbClr val="A0A9E0"/>
        </a:solidFill>
      </dgm:spPr>
      <dgm:t>
        <a:bodyPr/>
        <a:lstStyle/>
        <a:p>
          <a:r>
            <a:rPr lang="es-ES" sz="1400" b="1" dirty="0">
              <a:solidFill>
                <a:schemeClr val="tx1"/>
              </a:solidFill>
            </a:rPr>
            <a:t>Monitoreo de Medidas</a:t>
          </a:r>
        </a:p>
      </dgm:t>
    </dgm:pt>
    <dgm:pt modelId="{08B86434-EB9C-4833-ADC4-3E2E6C3B0F02}" type="parTrans" cxnId="{CD0900C7-835A-40A0-B4FB-9D0DF074F79A}">
      <dgm:prSet/>
      <dgm:spPr/>
      <dgm:t>
        <a:bodyPr/>
        <a:lstStyle/>
        <a:p>
          <a:endParaRPr lang="es-ES" sz="2800">
            <a:solidFill>
              <a:schemeClr val="tx1"/>
            </a:solidFill>
          </a:endParaRPr>
        </a:p>
      </dgm:t>
    </dgm:pt>
    <dgm:pt modelId="{3793C85B-DF07-447F-9119-C6EC7960BEAD}" type="sibTrans" cxnId="{CD0900C7-835A-40A0-B4FB-9D0DF074F79A}">
      <dgm:prSet/>
      <dgm:spPr/>
      <dgm:t>
        <a:bodyPr/>
        <a:lstStyle/>
        <a:p>
          <a:endParaRPr lang="es-ES" sz="2800">
            <a:solidFill>
              <a:schemeClr val="tx1"/>
            </a:solidFill>
          </a:endParaRPr>
        </a:p>
      </dgm:t>
    </dgm:pt>
    <dgm:pt modelId="{7DBFA980-02AA-4AF1-8236-BC1D6C41D06C}">
      <dgm:prSet phldrT="[Texto]" custT="1"/>
      <dgm:spPr>
        <a:solidFill>
          <a:srgbClr val="D6BEE4"/>
        </a:solidFill>
      </dgm:spPr>
      <dgm:t>
        <a:bodyPr/>
        <a:lstStyle/>
        <a:p>
          <a:r>
            <a:rPr lang="es-ES" sz="1400" b="1" dirty="0">
              <a:solidFill>
                <a:schemeClr val="tx1"/>
              </a:solidFill>
            </a:rPr>
            <a:t>Reevaluación</a:t>
          </a:r>
          <a:r>
            <a:rPr lang="es-ES" sz="1200" dirty="0">
              <a:solidFill>
                <a:schemeClr val="tx1"/>
              </a:solidFill>
            </a:rPr>
            <a:t> </a:t>
          </a:r>
        </a:p>
        <a:p>
          <a:r>
            <a:rPr lang="es-ES" sz="1200" dirty="0">
              <a:solidFill>
                <a:schemeClr val="tx1"/>
              </a:solidFill>
            </a:rPr>
            <a:t>(el xx de xx del 201x)</a:t>
          </a:r>
        </a:p>
      </dgm:t>
    </dgm:pt>
    <dgm:pt modelId="{9411E9F3-AB57-4CB9-B7E4-60BEE08CDE07}" type="parTrans" cxnId="{5B1C60BA-658B-48D7-A04C-8AF377699570}">
      <dgm:prSet/>
      <dgm:spPr/>
      <dgm:t>
        <a:bodyPr/>
        <a:lstStyle/>
        <a:p>
          <a:endParaRPr lang="es-ES" sz="2800">
            <a:solidFill>
              <a:schemeClr val="tx1"/>
            </a:solidFill>
          </a:endParaRPr>
        </a:p>
      </dgm:t>
    </dgm:pt>
    <dgm:pt modelId="{ADA05FB9-99CA-4626-A75C-974A2A0457BB}" type="sibTrans" cxnId="{5B1C60BA-658B-48D7-A04C-8AF377699570}">
      <dgm:prSet/>
      <dgm:spPr/>
      <dgm:t>
        <a:bodyPr/>
        <a:lstStyle/>
        <a:p>
          <a:endParaRPr lang="es-ES" sz="2800">
            <a:solidFill>
              <a:schemeClr val="tx1"/>
            </a:solidFill>
          </a:endParaRPr>
        </a:p>
      </dgm:t>
    </dgm:pt>
    <dgm:pt modelId="{B35DF98E-BCD7-46E5-A432-BB2B63D22B56}" type="pres">
      <dgm:prSet presAssocID="{626983EB-52EC-48F7-BB13-DD6272F0F248}" presName="cycle" presStyleCnt="0">
        <dgm:presLayoutVars>
          <dgm:dir/>
          <dgm:resizeHandles val="exact"/>
        </dgm:presLayoutVars>
      </dgm:prSet>
      <dgm:spPr/>
    </dgm:pt>
    <dgm:pt modelId="{77DE7B55-D316-4080-87C0-9349B280FA03}" type="pres">
      <dgm:prSet presAssocID="{E13E07A4-75AC-4143-95FD-12B5E0F13B93}" presName="node" presStyleLbl="node1" presStyleIdx="0" presStyleCnt="7">
        <dgm:presLayoutVars>
          <dgm:bulletEnabled val="1"/>
        </dgm:presLayoutVars>
      </dgm:prSet>
      <dgm:spPr/>
    </dgm:pt>
    <dgm:pt modelId="{1A76C74A-9CDF-41C6-8282-1187AAD3B83A}" type="pres">
      <dgm:prSet presAssocID="{E13E07A4-75AC-4143-95FD-12B5E0F13B93}" presName="spNode" presStyleCnt="0"/>
      <dgm:spPr/>
    </dgm:pt>
    <dgm:pt modelId="{0450B536-B2A5-4D60-A9E3-BAC91DDC446E}" type="pres">
      <dgm:prSet presAssocID="{6D3061C7-678C-449E-8DFB-173898BEBFC7}" presName="sibTrans" presStyleLbl="sibTrans1D1" presStyleIdx="0" presStyleCnt="7"/>
      <dgm:spPr/>
    </dgm:pt>
    <dgm:pt modelId="{628DE743-2CB4-4403-A64D-ECB7FB31A88E}" type="pres">
      <dgm:prSet presAssocID="{78F05D07-2F5F-4464-BB93-3B68633E113B}" presName="node" presStyleLbl="node1" presStyleIdx="1" presStyleCnt="7" custScaleX="133475" custScaleY="125528" custRadScaleRad="96908" custRadScaleInc="22131">
        <dgm:presLayoutVars>
          <dgm:bulletEnabled val="1"/>
        </dgm:presLayoutVars>
      </dgm:prSet>
      <dgm:spPr/>
    </dgm:pt>
    <dgm:pt modelId="{5A731F79-3016-4B99-BEC9-02CF707685A5}" type="pres">
      <dgm:prSet presAssocID="{78F05D07-2F5F-4464-BB93-3B68633E113B}" presName="spNode" presStyleCnt="0"/>
      <dgm:spPr/>
    </dgm:pt>
    <dgm:pt modelId="{EC5BC3EF-F47F-4312-B84C-F3FA774155A1}" type="pres">
      <dgm:prSet presAssocID="{120DCEBE-4A3E-438A-9B58-39C992268090}" presName="sibTrans" presStyleLbl="sibTrans1D1" presStyleIdx="1" presStyleCnt="7"/>
      <dgm:spPr/>
    </dgm:pt>
    <dgm:pt modelId="{B9AEF528-6E47-4055-9864-E110A231607F}" type="pres">
      <dgm:prSet presAssocID="{374FD3A0-EA70-4DF1-B940-5E28E48BB087}" presName="node" presStyleLbl="node1" presStyleIdx="2" presStyleCnt="7" custScaleX="130061" custScaleY="128888">
        <dgm:presLayoutVars>
          <dgm:bulletEnabled val="1"/>
        </dgm:presLayoutVars>
      </dgm:prSet>
      <dgm:spPr/>
    </dgm:pt>
    <dgm:pt modelId="{C6DA125E-3C3E-4740-9E82-E47A8E086EC0}" type="pres">
      <dgm:prSet presAssocID="{374FD3A0-EA70-4DF1-B940-5E28E48BB087}" presName="spNode" presStyleCnt="0"/>
      <dgm:spPr/>
    </dgm:pt>
    <dgm:pt modelId="{792D1232-DD26-48FD-9251-EAFFE7D69248}" type="pres">
      <dgm:prSet presAssocID="{1F1538AB-4A28-4F6B-86D9-DEAB960D5E82}" presName="sibTrans" presStyleLbl="sibTrans1D1" presStyleIdx="2" presStyleCnt="7"/>
      <dgm:spPr/>
    </dgm:pt>
    <dgm:pt modelId="{C67D507A-7C79-4226-94BA-442188D46310}" type="pres">
      <dgm:prSet presAssocID="{672DC8DB-948B-4C0A-9161-068BCB538460}" presName="node" presStyleLbl="node1" presStyleIdx="3" presStyleCnt="7" custScaleX="207076" custScaleY="142026" custRadScaleRad="104956" custRadScaleInc="-35788">
        <dgm:presLayoutVars>
          <dgm:bulletEnabled val="1"/>
        </dgm:presLayoutVars>
      </dgm:prSet>
      <dgm:spPr/>
    </dgm:pt>
    <dgm:pt modelId="{FBAC93F5-F374-4841-8D03-CA4F9180A27A}" type="pres">
      <dgm:prSet presAssocID="{672DC8DB-948B-4C0A-9161-068BCB538460}" presName="spNode" presStyleCnt="0"/>
      <dgm:spPr/>
    </dgm:pt>
    <dgm:pt modelId="{92FAD529-6196-4A1B-AE0A-6F9981237F15}" type="pres">
      <dgm:prSet presAssocID="{1A874905-CFBF-47BA-9820-75F0AF82C5E0}" presName="sibTrans" presStyleLbl="sibTrans1D1" presStyleIdx="3" presStyleCnt="7"/>
      <dgm:spPr/>
    </dgm:pt>
    <dgm:pt modelId="{7155F6DD-26F5-4472-81B8-63C0352184AB}" type="pres">
      <dgm:prSet presAssocID="{6F7E7970-0E98-45C6-A8B9-E74C16804D1F}" presName="node" presStyleLbl="node1" presStyleIdx="4" presStyleCnt="7" custScaleX="123327" custScaleY="118825" custRadScaleRad="101497" custRadScaleInc="13269">
        <dgm:presLayoutVars>
          <dgm:bulletEnabled val="1"/>
        </dgm:presLayoutVars>
      </dgm:prSet>
      <dgm:spPr/>
    </dgm:pt>
    <dgm:pt modelId="{8B83D47D-D899-4FBC-94C8-17417C1DB07B}" type="pres">
      <dgm:prSet presAssocID="{6F7E7970-0E98-45C6-A8B9-E74C16804D1F}" presName="spNode" presStyleCnt="0"/>
      <dgm:spPr/>
    </dgm:pt>
    <dgm:pt modelId="{6DBDFE51-FE47-44F2-B6C2-31DAF3961AA6}" type="pres">
      <dgm:prSet presAssocID="{1165C107-3476-427D-835A-0B635E23DBCB}" presName="sibTrans" presStyleLbl="sibTrans1D1" presStyleIdx="4" presStyleCnt="7"/>
      <dgm:spPr/>
    </dgm:pt>
    <dgm:pt modelId="{9DAF8D7B-1AA6-4BB9-A80B-B45BCD7C68AC}" type="pres">
      <dgm:prSet presAssocID="{FC6F8DFA-EBCF-4ED3-809E-8D863CAAABC7}" presName="node" presStyleLbl="node1" presStyleIdx="5" presStyleCnt="7" custScaleX="115240" custScaleY="113099">
        <dgm:presLayoutVars>
          <dgm:bulletEnabled val="1"/>
        </dgm:presLayoutVars>
      </dgm:prSet>
      <dgm:spPr/>
    </dgm:pt>
    <dgm:pt modelId="{DE1E2F94-1E7F-45B4-83D7-F677A5E69DA6}" type="pres">
      <dgm:prSet presAssocID="{FC6F8DFA-EBCF-4ED3-809E-8D863CAAABC7}" presName="spNode" presStyleCnt="0"/>
      <dgm:spPr/>
    </dgm:pt>
    <dgm:pt modelId="{4BAB2AC2-738D-4FE4-9061-453FD973FC97}" type="pres">
      <dgm:prSet presAssocID="{3793C85B-DF07-447F-9119-C6EC7960BEAD}" presName="sibTrans" presStyleLbl="sibTrans1D1" presStyleIdx="5" presStyleCnt="7"/>
      <dgm:spPr/>
    </dgm:pt>
    <dgm:pt modelId="{86708424-745F-4622-B750-7E110DD53D8A}" type="pres">
      <dgm:prSet presAssocID="{7DBFA980-02AA-4AF1-8236-BC1D6C41D06C}" presName="node" presStyleLbl="node1" presStyleIdx="6" presStyleCnt="7" custScaleX="118654" custScaleY="106772">
        <dgm:presLayoutVars>
          <dgm:bulletEnabled val="1"/>
        </dgm:presLayoutVars>
      </dgm:prSet>
      <dgm:spPr/>
    </dgm:pt>
    <dgm:pt modelId="{B123E353-0684-4B86-9B51-4DF3F90EACE7}" type="pres">
      <dgm:prSet presAssocID="{7DBFA980-02AA-4AF1-8236-BC1D6C41D06C}" presName="spNode" presStyleCnt="0"/>
      <dgm:spPr/>
    </dgm:pt>
    <dgm:pt modelId="{FF4BDB93-F9BA-4A99-8482-3284079EF01B}" type="pres">
      <dgm:prSet presAssocID="{ADA05FB9-99CA-4626-A75C-974A2A0457BB}" presName="sibTrans" presStyleLbl="sibTrans1D1" presStyleIdx="6" presStyleCnt="7"/>
      <dgm:spPr/>
    </dgm:pt>
  </dgm:ptLst>
  <dgm:cxnLst>
    <dgm:cxn modelId="{65039708-35AB-4574-BBFC-47C8313B8FB8}" srcId="{626983EB-52EC-48F7-BB13-DD6272F0F248}" destId="{672DC8DB-948B-4C0A-9161-068BCB538460}" srcOrd="3" destOrd="0" parTransId="{7E3E7080-983F-4D67-A66D-299521B27071}" sibTransId="{1A874905-CFBF-47BA-9820-75F0AF82C5E0}"/>
    <dgm:cxn modelId="{3D970914-64A8-4ED2-A23B-EE6736D04C25}" type="presOf" srcId="{120DCEBE-4A3E-438A-9B58-39C992268090}" destId="{EC5BC3EF-F47F-4312-B84C-F3FA774155A1}" srcOrd="0" destOrd="0" presId="urn:microsoft.com/office/officeart/2005/8/layout/cycle5"/>
    <dgm:cxn modelId="{A1AE7616-6008-4A8D-9763-44A2638AC53F}" type="presOf" srcId="{7DBFA980-02AA-4AF1-8236-BC1D6C41D06C}" destId="{86708424-745F-4622-B750-7E110DD53D8A}" srcOrd="0" destOrd="0" presId="urn:microsoft.com/office/officeart/2005/8/layout/cycle5"/>
    <dgm:cxn modelId="{E417202C-C728-4ABF-89CE-A2137DB89F2F}" type="presOf" srcId="{1A874905-CFBF-47BA-9820-75F0AF82C5E0}" destId="{92FAD529-6196-4A1B-AE0A-6F9981237F15}" srcOrd="0" destOrd="0" presId="urn:microsoft.com/office/officeart/2005/8/layout/cycle5"/>
    <dgm:cxn modelId="{86AED15B-EF0E-4F44-AE39-55E7DF886994}" srcId="{626983EB-52EC-48F7-BB13-DD6272F0F248}" destId="{374FD3A0-EA70-4DF1-B940-5E28E48BB087}" srcOrd="2" destOrd="0" parTransId="{01A72919-4B95-4D1A-8677-6366E69F3B70}" sibTransId="{1F1538AB-4A28-4F6B-86D9-DEAB960D5E82}"/>
    <dgm:cxn modelId="{81DFD65B-76BF-4FF8-A94D-41FD7EC33E9E}" srcId="{626983EB-52EC-48F7-BB13-DD6272F0F248}" destId="{E13E07A4-75AC-4143-95FD-12B5E0F13B93}" srcOrd="0" destOrd="0" parTransId="{1F80F6FF-35B1-42F5-BFB9-6E9F76862D1B}" sibTransId="{6D3061C7-678C-449E-8DFB-173898BEBFC7}"/>
    <dgm:cxn modelId="{0F008B46-5B48-4C10-9C32-675DC90043CC}" type="presOf" srcId="{6D3061C7-678C-449E-8DFB-173898BEBFC7}" destId="{0450B536-B2A5-4D60-A9E3-BAC91DDC446E}" srcOrd="0" destOrd="0" presId="urn:microsoft.com/office/officeart/2005/8/layout/cycle5"/>
    <dgm:cxn modelId="{5DEC3E54-8BCD-4E9E-A5F1-02C828A2EE7F}" type="presOf" srcId="{3793C85B-DF07-447F-9119-C6EC7960BEAD}" destId="{4BAB2AC2-738D-4FE4-9061-453FD973FC97}" srcOrd="0" destOrd="0" presId="urn:microsoft.com/office/officeart/2005/8/layout/cycle5"/>
    <dgm:cxn modelId="{B81A9678-86DE-47F7-8513-DF2353F9C617}" type="presOf" srcId="{ADA05FB9-99CA-4626-A75C-974A2A0457BB}" destId="{FF4BDB93-F9BA-4A99-8482-3284079EF01B}" srcOrd="0" destOrd="0" presId="urn:microsoft.com/office/officeart/2005/8/layout/cycle5"/>
    <dgm:cxn modelId="{B8739E80-CB60-4E09-BAEC-6933EB95DE6E}" type="presOf" srcId="{1F1538AB-4A28-4F6B-86D9-DEAB960D5E82}" destId="{792D1232-DD26-48FD-9251-EAFFE7D69248}" srcOrd="0" destOrd="0" presId="urn:microsoft.com/office/officeart/2005/8/layout/cycle5"/>
    <dgm:cxn modelId="{E3D55A87-5881-4B88-BBFB-A4F7EF5D1F44}" type="presOf" srcId="{6F7E7970-0E98-45C6-A8B9-E74C16804D1F}" destId="{7155F6DD-26F5-4472-81B8-63C0352184AB}" srcOrd="0" destOrd="0" presId="urn:microsoft.com/office/officeart/2005/8/layout/cycle5"/>
    <dgm:cxn modelId="{CBBD6A92-56C2-4916-99EB-2BE22001A146}" srcId="{626983EB-52EC-48F7-BB13-DD6272F0F248}" destId="{6F7E7970-0E98-45C6-A8B9-E74C16804D1F}" srcOrd="4" destOrd="0" parTransId="{8564E8AD-4A6A-437B-99FE-29E3B530185A}" sibTransId="{1165C107-3476-427D-835A-0B635E23DBCB}"/>
    <dgm:cxn modelId="{87C1C19E-C0F6-4984-8D83-9EA3EB68D8D9}" type="presOf" srcId="{672DC8DB-948B-4C0A-9161-068BCB538460}" destId="{C67D507A-7C79-4226-94BA-442188D46310}" srcOrd="0" destOrd="0" presId="urn:microsoft.com/office/officeart/2005/8/layout/cycle5"/>
    <dgm:cxn modelId="{8F0BA2A1-3D22-4A2C-86B6-B06B45DDA525}" type="presOf" srcId="{626983EB-52EC-48F7-BB13-DD6272F0F248}" destId="{B35DF98E-BCD7-46E5-A432-BB2B63D22B56}" srcOrd="0" destOrd="0" presId="urn:microsoft.com/office/officeart/2005/8/layout/cycle5"/>
    <dgm:cxn modelId="{990921A4-63D2-471D-9FBE-F869970DE924}" type="presOf" srcId="{FC6F8DFA-EBCF-4ED3-809E-8D863CAAABC7}" destId="{9DAF8D7B-1AA6-4BB9-A80B-B45BCD7C68AC}" srcOrd="0" destOrd="0" presId="urn:microsoft.com/office/officeart/2005/8/layout/cycle5"/>
    <dgm:cxn modelId="{5B1C60BA-658B-48D7-A04C-8AF377699570}" srcId="{626983EB-52EC-48F7-BB13-DD6272F0F248}" destId="{7DBFA980-02AA-4AF1-8236-BC1D6C41D06C}" srcOrd="6" destOrd="0" parTransId="{9411E9F3-AB57-4CB9-B7E4-60BEE08CDE07}" sibTransId="{ADA05FB9-99CA-4626-A75C-974A2A0457BB}"/>
    <dgm:cxn modelId="{D6DD79C3-36C6-45BD-A4C1-B3B98F188EA6}" type="presOf" srcId="{374FD3A0-EA70-4DF1-B940-5E28E48BB087}" destId="{B9AEF528-6E47-4055-9864-E110A231607F}" srcOrd="0" destOrd="0" presId="urn:microsoft.com/office/officeart/2005/8/layout/cycle5"/>
    <dgm:cxn modelId="{CD0900C7-835A-40A0-B4FB-9D0DF074F79A}" srcId="{626983EB-52EC-48F7-BB13-DD6272F0F248}" destId="{FC6F8DFA-EBCF-4ED3-809E-8D863CAAABC7}" srcOrd="5" destOrd="0" parTransId="{08B86434-EB9C-4833-ADC4-3E2E6C3B0F02}" sibTransId="{3793C85B-DF07-447F-9119-C6EC7960BEAD}"/>
    <dgm:cxn modelId="{58B73BE6-5172-49BC-AC15-F482D278B7F7}" type="presOf" srcId="{1165C107-3476-427D-835A-0B635E23DBCB}" destId="{6DBDFE51-FE47-44F2-B6C2-31DAF3961AA6}" srcOrd="0" destOrd="0" presId="urn:microsoft.com/office/officeart/2005/8/layout/cycle5"/>
    <dgm:cxn modelId="{9D6578E6-9024-40D1-A9A9-6E4C641CD581}" srcId="{626983EB-52EC-48F7-BB13-DD6272F0F248}" destId="{78F05D07-2F5F-4464-BB93-3B68633E113B}" srcOrd="1" destOrd="0" parTransId="{00559C05-25F2-490C-A375-18A9ECBDBF5C}" sibTransId="{120DCEBE-4A3E-438A-9B58-39C992268090}"/>
    <dgm:cxn modelId="{D849CFED-B429-4611-92AC-EAC1E48E6C25}" type="presOf" srcId="{78F05D07-2F5F-4464-BB93-3B68633E113B}" destId="{628DE743-2CB4-4403-A64D-ECB7FB31A88E}" srcOrd="0" destOrd="0" presId="urn:microsoft.com/office/officeart/2005/8/layout/cycle5"/>
    <dgm:cxn modelId="{876CB4F0-DFEC-423B-9876-12F503956C73}" type="presOf" srcId="{E13E07A4-75AC-4143-95FD-12B5E0F13B93}" destId="{77DE7B55-D316-4080-87C0-9349B280FA03}" srcOrd="0" destOrd="0" presId="urn:microsoft.com/office/officeart/2005/8/layout/cycle5"/>
    <dgm:cxn modelId="{B0544CD2-F5FA-4CAA-864A-31075D7D8D18}" type="presParOf" srcId="{B35DF98E-BCD7-46E5-A432-BB2B63D22B56}" destId="{77DE7B55-D316-4080-87C0-9349B280FA03}" srcOrd="0" destOrd="0" presId="urn:microsoft.com/office/officeart/2005/8/layout/cycle5"/>
    <dgm:cxn modelId="{6C4A4375-B899-49C2-93E1-E77E78C33492}" type="presParOf" srcId="{B35DF98E-BCD7-46E5-A432-BB2B63D22B56}" destId="{1A76C74A-9CDF-41C6-8282-1187AAD3B83A}" srcOrd="1" destOrd="0" presId="urn:microsoft.com/office/officeart/2005/8/layout/cycle5"/>
    <dgm:cxn modelId="{220FBA57-396D-4998-9242-92B9CA01D9F6}" type="presParOf" srcId="{B35DF98E-BCD7-46E5-A432-BB2B63D22B56}" destId="{0450B536-B2A5-4D60-A9E3-BAC91DDC446E}" srcOrd="2" destOrd="0" presId="urn:microsoft.com/office/officeart/2005/8/layout/cycle5"/>
    <dgm:cxn modelId="{023B839C-8CDD-45A6-8B86-3A5443A0A7BE}" type="presParOf" srcId="{B35DF98E-BCD7-46E5-A432-BB2B63D22B56}" destId="{628DE743-2CB4-4403-A64D-ECB7FB31A88E}" srcOrd="3" destOrd="0" presId="urn:microsoft.com/office/officeart/2005/8/layout/cycle5"/>
    <dgm:cxn modelId="{6035AAE6-D7BF-4811-B4E0-BB38A27379C0}" type="presParOf" srcId="{B35DF98E-BCD7-46E5-A432-BB2B63D22B56}" destId="{5A731F79-3016-4B99-BEC9-02CF707685A5}" srcOrd="4" destOrd="0" presId="urn:microsoft.com/office/officeart/2005/8/layout/cycle5"/>
    <dgm:cxn modelId="{B3A4E8CC-1318-4C36-BD75-D20FE7A5B99A}" type="presParOf" srcId="{B35DF98E-BCD7-46E5-A432-BB2B63D22B56}" destId="{EC5BC3EF-F47F-4312-B84C-F3FA774155A1}" srcOrd="5" destOrd="0" presId="urn:microsoft.com/office/officeart/2005/8/layout/cycle5"/>
    <dgm:cxn modelId="{1CAAD556-50BD-422C-A799-F11E123F31C7}" type="presParOf" srcId="{B35DF98E-BCD7-46E5-A432-BB2B63D22B56}" destId="{B9AEF528-6E47-4055-9864-E110A231607F}" srcOrd="6" destOrd="0" presId="urn:microsoft.com/office/officeart/2005/8/layout/cycle5"/>
    <dgm:cxn modelId="{823733C4-06CD-4DCF-9133-55ED95080AEA}" type="presParOf" srcId="{B35DF98E-BCD7-46E5-A432-BB2B63D22B56}" destId="{C6DA125E-3C3E-4740-9E82-E47A8E086EC0}" srcOrd="7" destOrd="0" presId="urn:microsoft.com/office/officeart/2005/8/layout/cycle5"/>
    <dgm:cxn modelId="{28FCD7B4-6F66-4902-BC82-AE85FE296DFD}" type="presParOf" srcId="{B35DF98E-BCD7-46E5-A432-BB2B63D22B56}" destId="{792D1232-DD26-48FD-9251-EAFFE7D69248}" srcOrd="8" destOrd="0" presId="urn:microsoft.com/office/officeart/2005/8/layout/cycle5"/>
    <dgm:cxn modelId="{BBBE0B97-9546-46DD-8CCB-DE7A10BF3B9F}" type="presParOf" srcId="{B35DF98E-BCD7-46E5-A432-BB2B63D22B56}" destId="{C67D507A-7C79-4226-94BA-442188D46310}" srcOrd="9" destOrd="0" presId="urn:microsoft.com/office/officeart/2005/8/layout/cycle5"/>
    <dgm:cxn modelId="{997721E6-9131-43CD-9487-C9DE7FE2C883}" type="presParOf" srcId="{B35DF98E-BCD7-46E5-A432-BB2B63D22B56}" destId="{FBAC93F5-F374-4841-8D03-CA4F9180A27A}" srcOrd="10" destOrd="0" presId="urn:microsoft.com/office/officeart/2005/8/layout/cycle5"/>
    <dgm:cxn modelId="{F2DB205E-D743-49FD-9DCE-751DB23BD12B}" type="presParOf" srcId="{B35DF98E-BCD7-46E5-A432-BB2B63D22B56}" destId="{92FAD529-6196-4A1B-AE0A-6F9981237F15}" srcOrd="11" destOrd="0" presId="urn:microsoft.com/office/officeart/2005/8/layout/cycle5"/>
    <dgm:cxn modelId="{E1668CD9-FBB0-46B7-96F4-5D03FE1189C3}" type="presParOf" srcId="{B35DF98E-BCD7-46E5-A432-BB2B63D22B56}" destId="{7155F6DD-26F5-4472-81B8-63C0352184AB}" srcOrd="12" destOrd="0" presId="urn:microsoft.com/office/officeart/2005/8/layout/cycle5"/>
    <dgm:cxn modelId="{5E6C543B-388C-4069-88D0-C4078825F0DD}" type="presParOf" srcId="{B35DF98E-BCD7-46E5-A432-BB2B63D22B56}" destId="{8B83D47D-D899-4FBC-94C8-17417C1DB07B}" srcOrd="13" destOrd="0" presId="urn:microsoft.com/office/officeart/2005/8/layout/cycle5"/>
    <dgm:cxn modelId="{1D27F757-3290-4707-9964-1600BC0620D9}" type="presParOf" srcId="{B35DF98E-BCD7-46E5-A432-BB2B63D22B56}" destId="{6DBDFE51-FE47-44F2-B6C2-31DAF3961AA6}" srcOrd="14" destOrd="0" presId="urn:microsoft.com/office/officeart/2005/8/layout/cycle5"/>
    <dgm:cxn modelId="{C0B27B9E-42A5-4DED-9935-0C06E411CCF4}" type="presParOf" srcId="{B35DF98E-BCD7-46E5-A432-BB2B63D22B56}" destId="{9DAF8D7B-1AA6-4BB9-A80B-B45BCD7C68AC}" srcOrd="15" destOrd="0" presId="urn:microsoft.com/office/officeart/2005/8/layout/cycle5"/>
    <dgm:cxn modelId="{527540A8-C7D7-4DC8-B7F9-248D40C95035}" type="presParOf" srcId="{B35DF98E-BCD7-46E5-A432-BB2B63D22B56}" destId="{DE1E2F94-1E7F-45B4-83D7-F677A5E69DA6}" srcOrd="16" destOrd="0" presId="urn:microsoft.com/office/officeart/2005/8/layout/cycle5"/>
    <dgm:cxn modelId="{C2339EA5-9D8C-4049-9A79-A536B95B3FD2}" type="presParOf" srcId="{B35DF98E-BCD7-46E5-A432-BB2B63D22B56}" destId="{4BAB2AC2-738D-4FE4-9061-453FD973FC97}" srcOrd="17" destOrd="0" presId="urn:microsoft.com/office/officeart/2005/8/layout/cycle5"/>
    <dgm:cxn modelId="{77921CA7-1C69-453A-91DC-CC5B16847F38}" type="presParOf" srcId="{B35DF98E-BCD7-46E5-A432-BB2B63D22B56}" destId="{86708424-745F-4622-B750-7E110DD53D8A}" srcOrd="18" destOrd="0" presId="urn:microsoft.com/office/officeart/2005/8/layout/cycle5"/>
    <dgm:cxn modelId="{896923CB-6156-4429-B280-37BCD15A17CA}" type="presParOf" srcId="{B35DF98E-BCD7-46E5-A432-BB2B63D22B56}" destId="{B123E353-0684-4B86-9B51-4DF3F90EACE7}" srcOrd="19" destOrd="0" presId="urn:microsoft.com/office/officeart/2005/8/layout/cycle5"/>
    <dgm:cxn modelId="{882D54FC-F547-4350-806E-64CD0EFDF2B3}" type="presParOf" srcId="{B35DF98E-BCD7-46E5-A432-BB2B63D22B56}" destId="{FF4BDB93-F9BA-4A99-8482-3284079EF01B}" srcOrd="20"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E7B55-D316-4080-87C0-9349B280FA03}">
      <dsp:nvSpPr>
        <dsp:cNvPr id="0" name=""/>
        <dsp:cNvSpPr/>
      </dsp:nvSpPr>
      <dsp:spPr>
        <a:xfrm>
          <a:off x="3720933" y="-84856"/>
          <a:ext cx="1273242" cy="827607"/>
        </a:xfrm>
        <a:prstGeom prst="roundRect">
          <a:avLst/>
        </a:prstGeom>
        <a:solidFill>
          <a:srgbClr val="FB998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Conformación comité RPS</a:t>
          </a:r>
        </a:p>
        <a:p>
          <a:pPr marL="0" lvl="0" indent="0" algn="ctr" defTabSz="622300">
            <a:lnSpc>
              <a:spcPct val="90000"/>
            </a:lnSpc>
            <a:spcBef>
              <a:spcPct val="0"/>
            </a:spcBef>
            <a:spcAft>
              <a:spcPct val="35000"/>
            </a:spcAft>
            <a:buNone/>
          </a:pPr>
          <a:r>
            <a:rPr lang="es-ES" sz="1200" kern="1200" dirty="0">
              <a:solidFill>
                <a:schemeClr val="tx1"/>
              </a:solidFill>
            </a:rPr>
            <a:t>(REX 327, del 3 oct 2017)</a:t>
          </a:r>
        </a:p>
      </dsp:txBody>
      <dsp:txXfrm>
        <a:off x="3761333" y="-44456"/>
        <a:ext cx="1192442" cy="746807"/>
      </dsp:txXfrm>
    </dsp:sp>
    <dsp:sp modelId="{0450B536-B2A5-4D60-A9E3-BAC91DDC446E}">
      <dsp:nvSpPr>
        <dsp:cNvPr id="0" name=""/>
        <dsp:cNvSpPr/>
      </dsp:nvSpPr>
      <dsp:spPr>
        <a:xfrm>
          <a:off x="1802389" y="266929"/>
          <a:ext cx="4729573" cy="4729573"/>
        </a:xfrm>
        <a:custGeom>
          <a:avLst/>
          <a:gdLst/>
          <a:ahLst/>
          <a:cxnLst/>
          <a:rect l="0" t="0" r="0" b="0"/>
          <a:pathLst>
            <a:path>
              <a:moveTo>
                <a:pt x="3352926" y="216346"/>
              </a:moveTo>
              <a:arcTo wR="2364786" hR="2364786" stAng="17681956" swAng="768614"/>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28DE743-2CB4-4403-A64D-ECB7FB31A88E}">
      <dsp:nvSpPr>
        <dsp:cNvPr id="0" name=""/>
        <dsp:cNvSpPr/>
      </dsp:nvSpPr>
      <dsp:spPr>
        <a:xfrm>
          <a:off x="5390137" y="867146"/>
          <a:ext cx="1699460" cy="1038879"/>
        </a:xfrm>
        <a:prstGeom prst="roundRect">
          <a:avLst/>
        </a:prstGeom>
        <a:solidFill>
          <a:srgbClr val="F4E76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Sensibilización y Difusión </a:t>
          </a:r>
        </a:p>
        <a:p>
          <a:pPr marL="0" lvl="0" indent="0" algn="ctr" defTabSz="622300">
            <a:lnSpc>
              <a:spcPct val="90000"/>
            </a:lnSpc>
            <a:spcBef>
              <a:spcPct val="0"/>
            </a:spcBef>
            <a:spcAft>
              <a:spcPct val="35000"/>
            </a:spcAft>
            <a:buNone/>
          </a:pPr>
          <a:r>
            <a:rPr lang="es-ES" sz="1200" kern="1200" dirty="0">
              <a:solidFill>
                <a:schemeClr val="tx1"/>
              </a:solidFill>
            </a:rPr>
            <a:t>(entre el 13 y el 25 de octubre)</a:t>
          </a:r>
        </a:p>
      </dsp:txBody>
      <dsp:txXfrm>
        <a:off x="5440851" y="917860"/>
        <a:ext cx="1598032" cy="937451"/>
      </dsp:txXfrm>
    </dsp:sp>
    <dsp:sp modelId="{EC5BC3EF-F47F-4312-B84C-F3FA774155A1}">
      <dsp:nvSpPr>
        <dsp:cNvPr id="0" name=""/>
        <dsp:cNvSpPr/>
      </dsp:nvSpPr>
      <dsp:spPr>
        <a:xfrm>
          <a:off x="2003235" y="544186"/>
          <a:ext cx="4729573" cy="4729573"/>
        </a:xfrm>
        <a:custGeom>
          <a:avLst/>
          <a:gdLst/>
          <a:ahLst/>
          <a:cxnLst/>
          <a:rect l="0" t="0" r="0" b="0"/>
          <a:pathLst>
            <a:path>
              <a:moveTo>
                <a:pt x="4569916" y="1510608"/>
              </a:moveTo>
              <a:arcTo wR="2364786" hR="2364786" stAng="20329538" swAng="711495"/>
            </a:path>
          </a:pathLst>
        </a:custGeom>
        <a:noFill/>
        <a:ln w="9525" cap="flat" cmpd="sng" algn="ctr">
          <a:solidFill>
            <a:schemeClr val="accent5">
              <a:hueOff val="2669315"/>
              <a:satOff val="-8663"/>
              <a:lumOff val="39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9AEF528-6E47-4055-9864-E110A231607F}">
      <dsp:nvSpPr>
        <dsp:cNvPr id="0" name=""/>
        <dsp:cNvSpPr/>
      </dsp:nvSpPr>
      <dsp:spPr>
        <a:xfrm>
          <a:off x="5835055" y="2686605"/>
          <a:ext cx="1655992" cy="1066687"/>
        </a:xfrm>
        <a:prstGeom prst="roundRect">
          <a:avLst/>
        </a:prstGeom>
        <a:solidFill>
          <a:srgbClr val="B0F08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Aplicación del Cuestionario </a:t>
          </a:r>
        </a:p>
        <a:p>
          <a:pPr marL="0" lvl="0" indent="0" algn="ctr" defTabSz="622300">
            <a:lnSpc>
              <a:spcPct val="90000"/>
            </a:lnSpc>
            <a:spcBef>
              <a:spcPct val="0"/>
            </a:spcBef>
            <a:spcAft>
              <a:spcPct val="35000"/>
            </a:spcAft>
            <a:buNone/>
          </a:pPr>
          <a:r>
            <a:rPr lang="es-ES" sz="1200" kern="1200" dirty="0">
              <a:solidFill>
                <a:schemeClr val="tx1"/>
              </a:solidFill>
            </a:rPr>
            <a:t>(entre el 25 oct y 20 dic)</a:t>
          </a:r>
        </a:p>
      </dsp:txBody>
      <dsp:txXfrm>
        <a:off x="5887126" y="2738676"/>
        <a:ext cx="1551850" cy="962545"/>
      </dsp:txXfrm>
    </dsp:sp>
    <dsp:sp modelId="{792D1232-DD26-48FD-9251-EAFFE7D69248}">
      <dsp:nvSpPr>
        <dsp:cNvPr id="0" name=""/>
        <dsp:cNvSpPr/>
      </dsp:nvSpPr>
      <dsp:spPr>
        <a:xfrm>
          <a:off x="1797350" y="880370"/>
          <a:ext cx="4729573" cy="4729573"/>
        </a:xfrm>
        <a:custGeom>
          <a:avLst/>
          <a:gdLst/>
          <a:ahLst/>
          <a:cxnLst/>
          <a:rect l="0" t="0" r="0" b="0"/>
          <a:pathLst>
            <a:path>
              <a:moveTo>
                <a:pt x="4651526" y="2967315"/>
              </a:moveTo>
              <a:arcTo wR="2364786" hR="2364786" stAng="885676" swAng="424793"/>
            </a:path>
          </a:pathLst>
        </a:custGeom>
        <a:noFill/>
        <a:ln w="9525" cap="flat" cmpd="sng" algn="ctr">
          <a:solidFill>
            <a:schemeClr val="accent5">
              <a:hueOff val="5338630"/>
              <a:satOff val="-17326"/>
              <a:lumOff val="78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67D507A-7C79-4226-94BA-442188D46310}">
      <dsp:nvSpPr>
        <dsp:cNvPr id="0" name=""/>
        <dsp:cNvSpPr/>
      </dsp:nvSpPr>
      <dsp:spPr>
        <a:xfrm>
          <a:off x="4348978" y="4214318"/>
          <a:ext cx="2636580" cy="1175418"/>
        </a:xfrm>
        <a:prstGeom prst="roundRect">
          <a:avLst/>
        </a:prstGeom>
        <a:solidFill>
          <a:srgbClr val="72E49D"/>
        </a:solidFill>
        <a:ln w="381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Presentación de Resultados </a:t>
          </a:r>
        </a:p>
        <a:p>
          <a:pPr marL="0" lvl="0" indent="0" algn="ctr" defTabSz="622300">
            <a:lnSpc>
              <a:spcPct val="90000"/>
            </a:lnSpc>
            <a:spcBef>
              <a:spcPct val="0"/>
            </a:spcBef>
            <a:spcAft>
              <a:spcPct val="35000"/>
            </a:spcAft>
            <a:buNone/>
          </a:pPr>
          <a:r>
            <a:rPr kumimoji="0" lang="es-CL" sz="1200" b="0" i="0" u="none" strike="noStrike" kern="1200" cap="none" spc="0" normalizeH="0" baseline="0" dirty="0">
              <a:ln>
                <a:noFill/>
              </a:ln>
              <a:solidFill>
                <a:srgbClr val="000000"/>
              </a:solidFill>
              <a:effectLst/>
              <a:uFillTx/>
              <a:latin typeface="+mn-lt"/>
              <a:ea typeface="+mn-ea"/>
              <a:cs typeface="+mn-cs"/>
              <a:sym typeface="Helvetica Light"/>
            </a:rPr>
            <a:t>A partir del xx de xx se harán grupos de discusión para levantar propuestas de medidas y elaborar el plan de medidas </a:t>
          </a:r>
          <a:r>
            <a:rPr kumimoji="0" lang="es-CL" sz="1200" b="0" i="0" u="none" strike="noStrike" kern="1200" cap="none" spc="0" normalizeH="0" baseline="0" dirty="0">
              <a:ln>
                <a:noFill/>
              </a:ln>
              <a:solidFill>
                <a:schemeClr val="accent5"/>
              </a:solidFill>
              <a:effectLst/>
              <a:uFillTx/>
              <a:latin typeface="+mn-lt"/>
              <a:ea typeface="+mn-ea"/>
              <a:cs typeface="+mn-cs"/>
              <a:sym typeface="Helvetica Light"/>
            </a:rPr>
            <a:t>(cómo se hará, invitar a participar, etc.)</a:t>
          </a:r>
          <a:endParaRPr lang="es-ES" sz="1200" kern="1200" dirty="0">
            <a:solidFill>
              <a:schemeClr val="tx1"/>
            </a:solidFill>
          </a:endParaRPr>
        </a:p>
      </dsp:txBody>
      <dsp:txXfrm>
        <a:off x="4406357" y="4271697"/>
        <a:ext cx="2521822" cy="1060660"/>
      </dsp:txXfrm>
    </dsp:sp>
    <dsp:sp modelId="{92FAD529-6196-4A1B-AE0A-6F9981237F15}">
      <dsp:nvSpPr>
        <dsp:cNvPr id="0" name=""/>
        <dsp:cNvSpPr/>
      </dsp:nvSpPr>
      <dsp:spPr>
        <a:xfrm>
          <a:off x="2534784" y="511121"/>
          <a:ext cx="4729573" cy="4729573"/>
        </a:xfrm>
        <a:custGeom>
          <a:avLst/>
          <a:gdLst/>
          <a:ahLst/>
          <a:cxnLst/>
          <a:rect l="0" t="0" r="0" b="0"/>
          <a:pathLst>
            <a:path>
              <a:moveTo>
                <a:pt x="1746515" y="4647320"/>
              </a:moveTo>
              <a:arcTo wR="2364786" hR="2364786" stAng="6309363" swAng="305081"/>
            </a:path>
          </a:pathLst>
        </a:custGeom>
        <a:noFill/>
        <a:ln w="9525" cap="flat" cmpd="sng" algn="ctr">
          <a:solidFill>
            <a:schemeClr val="accent5">
              <a:hueOff val="8007945"/>
              <a:satOff val="-25989"/>
              <a:lumOff val="117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155F6DD-26F5-4472-81B8-63C0352184AB}">
      <dsp:nvSpPr>
        <dsp:cNvPr id="0" name=""/>
        <dsp:cNvSpPr/>
      </dsp:nvSpPr>
      <dsp:spPr>
        <a:xfrm>
          <a:off x="2446016" y="4321488"/>
          <a:ext cx="1570252" cy="983404"/>
        </a:xfrm>
        <a:prstGeom prst="roundRect">
          <a:avLst/>
        </a:prstGeom>
        <a:solidFill>
          <a:srgbClr val="97DCE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S" sz="1200" b="1" kern="1200" dirty="0">
              <a:solidFill>
                <a:schemeClr val="tx1"/>
              </a:solidFill>
            </a:rPr>
            <a:t>Ejecución de Medidas</a:t>
          </a:r>
        </a:p>
      </dsp:txBody>
      <dsp:txXfrm>
        <a:off x="2494022" y="4369494"/>
        <a:ext cx="1474240" cy="887392"/>
      </dsp:txXfrm>
    </dsp:sp>
    <dsp:sp modelId="{6DBDFE51-FE47-44F2-B6C2-31DAF3961AA6}">
      <dsp:nvSpPr>
        <dsp:cNvPr id="0" name=""/>
        <dsp:cNvSpPr/>
      </dsp:nvSpPr>
      <dsp:spPr>
        <a:xfrm>
          <a:off x="2038580" y="434472"/>
          <a:ext cx="4729573" cy="4729573"/>
        </a:xfrm>
        <a:custGeom>
          <a:avLst/>
          <a:gdLst/>
          <a:ahLst/>
          <a:cxnLst/>
          <a:rect l="0" t="0" r="0" b="0"/>
          <a:pathLst>
            <a:path>
              <a:moveTo>
                <a:pt x="463459" y="3770905"/>
              </a:moveTo>
              <a:arcTo wR="2364786" hR="2364786" stAng="8610923" swAng="649583"/>
            </a:path>
          </a:pathLst>
        </a:custGeom>
        <a:noFill/>
        <a:ln w="9525" cap="flat" cmpd="sng" algn="ctr">
          <a:solidFill>
            <a:schemeClr val="accent5">
              <a:hueOff val="10677260"/>
              <a:satOff val="-34652"/>
              <a:lumOff val="157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DAF8D7B-1AA6-4BB9-A80B-B45BCD7C68AC}">
      <dsp:nvSpPr>
        <dsp:cNvPr id="0" name=""/>
        <dsp:cNvSpPr/>
      </dsp:nvSpPr>
      <dsp:spPr>
        <a:xfrm>
          <a:off x="1318415" y="2751940"/>
          <a:ext cx="1467284" cy="936016"/>
        </a:xfrm>
        <a:prstGeom prst="roundRect">
          <a:avLst/>
        </a:prstGeom>
        <a:solidFill>
          <a:srgbClr val="A0A9E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Monitoreo de Medidas</a:t>
          </a:r>
        </a:p>
      </dsp:txBody>
      <dsp:txXfrm>
        <a:off x="1364108" y="2797633"/>
        <a:ext cx="1375898" cy="844630"/>
      </dsp:txXfrm>
    </dsp:sp>
    <dsp:sp modelId="{4BAB2AC2-738D-4FE4-9061-453FD973FC97}">
      <dsp:nvSpPr>
        <dsp:cNvPr id="0" name=""/>
        <dsp:cNvSpPr/>
      </dsp:nvSpPr>
      <dsp:spPr>
        <a:xfrm>
          <a:off x="1992767" y="328947"/>
          <a:ext cx="4729573" cy="4729573"/>
        </a:xfrm>
        <a:custGeom>
          <a:avLst/>
          <a:gdLst/>
          <a:ahLst/>
          <a:cxnLst/>
          <a:rect l="0" t="0" r="0" b="0"/>
          <a:pathLst>
            <a:path>
              <a:moveTo>
                <a:pt x="5755" y="2199898"/>
              </a:moveTo>
              <a:arcTo wR="2364786" hR="2364786" stAng="11039897" swAng="989017"/>
            </a:path>
          </a:pathLst>
        </a:custGeom>
        <a:noFill/>
        <a:ln w="9525" cap="flat" cmpd="sng" algn="ctr">
          <a:solidFill>
            <a:schemeClr val="accent5">
              <a:hueOff val="13346574"/>
              <a:satOff val="-43315"/>
              <a:lumOff val="196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6708424-745F-4622-B750-7E110DD53D8A}">
      <dsp:nvSpPr>
        <dsp:cNvPr id="0" name=""/>
        <dsp:cNvSpPr/>
      </dsp:nvSpPr>
      <dsp:spPr>
        <a:xfrm>
          <a:off x="1753313" y="777486"/>
          <a:ext cx="1510753" cy="883653"/>
        </a:xfrm>
        <a:prstGeom prst="roundRect">
          <a:avLst/>
        </a:prstGeom>
        <a:solidFill>
          <a:srgbClr val="D6BEE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rPr>
            <a:t>Reevaluación</a:t>
          </a:r>
          <a:r>
            <a:rPr lang="es-ES" sz="1200" kern="1200" dirty="0">
              <a:solidFill>
                <a:schemeClr val="tx1"/>
              </a:solidFill>
            </a:rPr>
            <a:t> </a:t>
          </a:r>
        </a:p>
        <a:p>
          <a:pPr marL="0" lvl="0" indent="0" algn="ctr" defTabSz="622300">
            <a:lnSpc>
              <a:spcPct val="90000"/>
            </a:lnSpc>
            <a:spcBef>
              <a:spcPct val="0"/>
            </a:spcBef>
            <a:spcAft>
              <a:spcPct val="35000"/>
            </a:spcAft>
            <a:buNone/>
          </a:pPr>
          <a:r>
            <a:rPr lang="es-ES" sz="1200" kern="1200" dirty="0">
              <a:solidFill>
                <a:schemeClr val="tx1"/>
              </a:solidFill>
            </a:rPr>
            <a:t>(el xx de xx del 201x)</a:t>
          </a:r>
        </a:p>
      </dsp:txBody>
      <dsp:txXfrm>
        <a:off x="1796449" y="820622"/>
        <a:ext cx="1424481" cy="797381"/>
      </dsp:txXfrm>
    </dsp:sp>
    <dsp:sp modelId="{FF4BDB93-F9BA-4A99-8482-3284079EF01B}">
      <dsp:nvSpPr>
        <dsp:cNvPr id="0" name=""/>
        <dsp:cNvSpPr/>
      </dsp:nvSpPr>
      <dsp:spPr>
        <a:xfrm>
          <a:off x="1992767" y="328947"/>
          <a:ext cx="4729573" cy="4729573"/>
        </a:xfrm>
        <a:custGeom>
          <a:avLst/>
          <a:gdLst/>
          <a:ahLst/>
          <a:cxnLst/>
          <a:rect l="0" t="0" r="0" b="0"/>
          <a:pathLst>
            <a:path>
              <a:moveTo>
                <a:pt x="1117165" y="355892"/>
              </a:moveTo>
              <a:arcTo wR="2364786" hR="2364786" stAng="14289462" swAng="731710"/>
            </a:path>
          </a:pathLst>
        </a:custGeom>
        <a:noFill/>
        <a:ln w="9525" cap="flat" cmpd="sng" algn="ctr">
          <a:solidFill>
            <a:schemeClr val="accent5">
              <a:hueOff val="16015889"/>
              <a:satOff val="-51978"/>
              <a:lumOff val="2355"/>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2464F2-45D4-4D35-AB7D-4212E79F4904}" type="datetimeFigureOut">
              <a:rPr lang="es-CL" smtClean="0"/>
              <a:t>10-09-2018</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DFC90-BB7F-4671-A068-33AC1A4D6C94}" type="slidenum">
              <a:rPr lang="es-CL" smtClean="0"/>
              <a:t>‹Nº›</a:t>
            </a:fld>
            <a:endParaRPr lang="es-CL"/>
          </a:p>
        </p:txBody>
      </p:sp>
    </p:spTree>
    <p:extLst>
      <p:ext uri="{BB962C8B-B14F-4D97-AF65-F5344CB8AC3E}">
        <p14:creationId xmlns:p14="http://schemas.microsoft.com/office/powerpoint/2010/main" val="272119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p>
        </p:txBody>
      </p:sp>
      <p:sp>
        <p:nvSpPr>
          <p:cNvPr id="6042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FB1D3AE-D083-48A3-90C4-5E3F68433B38}" type="slidenum">
              <a:rPr kumimoji="0" lang="es-E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101859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p>
          <a:p>
            <a:pPr eaLnBrk="1" hangingPunct="1">
              <a:spcBef>
                <a:spcPct val="0"/>
              </a:spcBef>
            </a:pPr>
            <a:r>
              <a:rPr lang="es-CL"/>
              <a:t>El cuestionario SUSESO-ISTAS 21 mide CONDICIONES ORGANIZACIONALES. </a:t>
            </a:r>
          </a:p>
        </p:txBody>
      </p:sp>
      <p:sp>
        <p:nvSpPr>
          <p:cNvPr id="61444"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A8E3D27-4335-48E4-AFD8-0D3C02E6AC1C}" type="slidenum">
              <a:rPr kumimoji="0" lang="es-E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3923161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ES"/>
              <a:t>En la ficha técnica es importante en lo discursivo dar cuenta del proceso, describir las estrategias utilizadas</a:t>
            </a:r>
          </a:p>
        </p:txBody>
      </p:sp>
      <p:sp>
        <p:nvSpPr>
          <p:cNvPr id="70660"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08566D-A1B8-4D5B-9C7F-9B47CFDBC0B1}" type="slidenum">
              <a:rPr kumimoji="0" lang="es-E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3110772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ctr" hangingPunct="1">
              <a:spcBef>
                <a:spcPct val="0"/>
              </a:spcBef>
            </a:pPr>
            <a:r>
              <a:rPr lang="es-ES" b="1"/>
              <a:t>Otro</a:t>
            </a:r>
          </a:p>
          <a:p>
            <a:pPr eaLnBrk="1" fontAlgn="ctr" hangingPunct="1">
              <a:spcBef>
                <a:spcPct val="0"/>
              </a:spcBef>
            </a:pPr>
            <a:endParaRPr lang="es-ES" b="1"/>
          </a:p>
          <a:p>
            <a:pPr eaLnBrk="1" fontAlgn="ctr" hangingPunct="1">
              <a:spcBef>
                <a:spcPct val="0"/>
              </a:spcBef>
            </a:pPr>
            <a:r>
              <a:rPr lang="es-ES" b="1"/>
              <a:t>5</a:t>
            </a:r>
            <a:endParaRPr lang="es-ES"/>
          </a:p>
          <a:p>
            <a:pPr eaLnBrk="1" fontAlgn="ctr" hangingPunct="1">
              <a:spcBef>
                <a:spcPct val="0"/>
              </a:spcBef>
            </a:pPr>
            <a:endParaRPr lang="es-ES"/>
          </a:p>
          <a:p>
            <a:pPr eaLnBrk="1" fontAlgn="ctr" hangingPunct="1">
              <a:spcBef>
                <a:spcPct val="0"/>
              </a:spcBef>
            </a:pPr>
            <a:r>
              <a:rPr lang="es-ES" b="1"/>
              <a:t>No Sabe / No Contesta</a:t>
            </a:r>
          </a:p>
          <a:p>
            <a:pPr eaLnBrk="1" fontAlgn="ctr" hangingPunct="1">
              <a:spcBef>
                <a:spcPct val="0"/>
              </a:spcBef>
            </a:pPr>
            <a:r>
              <a:rPr lang="es-ES"/>
              <a:t>11</a:t>
            </a:r>
          </a:p>
          <a:p>
            <a:pPr eaLnBrk="1" hangingPunct="1">
              <a:spcBef>
                <a:spcPct val="0"/>
              </a:spcBef>
            </a:pPr>
            <a:endParaRPr lang="es-CL"/>
          </a:p>
        </p:txBody>
      </p:sp>
      <p:sp>
        <p:nvSpPr>
          <p:cNvPr id="71684" name="3 Marcador de número de diapositiva"/>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7C8E149-6B66-4E05-9C83-7C443FBB6BA9}" type="slidenum">
              <a:rPr kumimoji="0" lang="es-E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4137027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r>
              <a:rPr lang="es-ES" dirty="0"/>
              <a:t>No se asocie color con riesgo</a:t>
            </a:r>
          </a:p>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154FBC-F46B-4D10-A95C-2FB036FE606C}"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361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71600" y="1143000"/>
            <a:ext cx="4114800" cy="3086100"/>
          </a:xfrm>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154FBC-F46B-4D10-A95C-2FB036FE606C}"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1039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143647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51301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4231056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copia 11">
    <p:spTree>
      <p:nvGrpSpPr>
        <p:cNvPr id="1" name=""/>
        <p:cNvGrpSpPr/>
        <p:nvPr/>
      </p:nvGrpSpPr>
      <p:grpSpPr>
        <a:xfrm>
          <a:off x="0" y="0"/>
          <a:ext cx="0" cy="0"/>
          <a:chOff x="0" y="0"/>
          <a:chExt cx="0" cy="0"/>
        </a:xfrm>
      </p:grpSpPr>
      <p:sp>
        <p:nvSpPr>
          <p:cNvPr id="17" name="Shape 17"/>
          <p:cNvSpPr>
            <a:spLocks noGrp="1"/>
          </p:cNvSpPr>
          <p:nvPr>
            <p:ph type="body" idx="1"/>
          </p:nvPr>
        </p:nvSpPr>
        <p:spPr>
          <a:prstGeom prst="rect">
            <a:avLst/>
          </a:prstGeom>
        </p:spPr>
        <p:txBody>
          <a:bodyPr/>
          <a:lstStyle/>
          <a:p>
            <a:pPr lvl="0">
              <a:defRPr sz="1800"/>
            </a:pPr>
            <a:r>
              <a:rPr sz="3100"/>
              <a:t>Nivel de texto 1</a:t>
            </a:r>
          </a:p>
          <a:p>
            <a:pPr lvl="1">
              <a:defRPr sz="1800"/>
            </a:pPr>
            <a:r>
              <a:rPr sz="3100"/>
              <a:t>Nivel de texto 2</a:t>
            </a:r>
          </a:p>
          <a:p>
            <a:pPr lvl="2">
              <a:defRPr sz="1800"/>
            </a:pPr>
            <a:r>
              <a:rPr sz="3100"/>
              <a:t>Nivel de texto 3</a:t>
            </a:r>
          </a:p>
          <a:p>
            <a:pPr lvl="3">
              <a:defRPr sz="1800"/>
            </a:pPr>
            <a:r>
              <a:rPr sz="3100"/>
              <a:t>Nivel de texto 4</a:t>
            </a:r>
          </a:p>
          <a:p>
            <a:pPr lvl="4">
              <a:defRPr sz="1800"/>
            </a:pPr>
            <a:r>
              <a:rPr sz="3100"/>
              <a:t>Nivel de texto 5</a:t>
            </a:r>
          </a:p>
        </p:txBody>
      </p:sp>
      <p:sp>
        <p:nvSpPr>
          <p:cNvPr id="18" name="Shape 18"/>
          <p:cNvSpPr>
            <a:spLocks noGrp="1"/>
          </p:cNvSpPr>
          <p:nvPr>
            <p:ph type="title"/>
          </p:nvPr>
        </p:nvSpPr>
        <p:spPr>
          <a:prstGeom prst="rect">
            <a:avLst/>
          </a:prstGeom>
        </p:spPr>
        <p:txBody>
          <a:bodyPr/>
          <a:lstStyle/>
          <a:p>
            <a:pPr lvl="0">
              <a:defRPr sz="1800" b="0">
                <a:solidFill>
                  <a:srgbClr val="000000"/>
                </a:solidFill>
              </a:defRPr>
            </a:pPr>
            <a:r>
              <a:rPr sz="4400" b="1">
                <a:solidFill>
                  <a:srgbClr val="136CB6"/>
                </a:solidFill>
              </a:rPr>
              <a:t>Texto del título</a:t>
            </a:r>
          </a:p>
        </p:txBody>
      </p:sp>
    </p:spTree>
    <p:extLst>
      <p:ext uri="{BB962C8B-B14F-4D97-AF65-F5344CB8AC3E}">
        <p14:creationId xmlns:p14="http://schemas.microsoft.com/office/powerpoint/2010/main" val="289635707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6CB7"/>
        </a:solidFill>
        <a:effectLst/>
      </p:bgPr>
    </p:bg>
    <p:spTree>
      <p:nvGrpSpPr>
        <p:cNvPr id="1" name=""/>
        <p:cNvGrpSpPr/>
        <p:nvPr/>
      </p:nvGrpSpPr>
      <p:grpSpPr>
        <a:xfrm>
          <a:off x="0" y="0"/>
          <a:ext cx="0" cy="0"/>
          <a:chOff x="0" y="0"/>
          <a:chExt cx="0" cy="0"/>
        </a:xfrm>
      </p:grpSpPr>
      <p:sp>
        <p:nvSpPr>
          <p:cNvPr id="9" name="Shape 9"/>
          <p:cNvSpPr/>
          <p:nvPr/>
        </p:nvSpPr>
        <p:spPr>
          <a:xfrm>
            <a:off x="533401" y="3333752"/>
            <a:ext cx="1033463" cy="3524251"/>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6" tIns="45716" rIns="45716" bIns="45716" anchor="ctr"/>
          <a:lstStyle/>
          <a:p>
            <a:pPr lvl="0" algn="l" defTabSz="642882">
              <a:defRPr sz="2400">
                <a:solidFill>
                  <a:srgbClr val="FFFFFF"/>
                </a:solidFill>
                <a:latin typeface="Calibri"/>
                <a:ea typeface="Calibri"/>
                <a:cs typeface="Calibri"/>
                <a:sym typeface="Calibri"/>
              </a:defRPr>
            </a:pPr>
            <a:endParaRPr sz="2400"/>
          </a:p>
        </p:txBody>
      </p:sp>
      <p:sp>
        <p:nvSpPr>
          <p:cNvPr id="10" name="Shape 10"/>
          <p:cNvSpPr/>
          <p:nvPr/>
        </p:nvSpPr>
        <p:spPr>
          <a:xfrm>
            <a:off x="1566862" y="3333752"/>
            <a:ext cx="1260476" cy="3524251"/>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6" tIns="45716" rIns="45716" bIns="45716" anchor="ctr"/>
          <a:lstStyle/>
          <a:p>
            <a:pPr lvl="0" algn="l" defTabSz="642882">
              <a:defRPr sz="2400">
                <a:solidFill>
                  <a:srgbClr val="FFFFFF"/>
                </a:solidFill>
                <a:latin typeface="Calibri"/>
                <a:ea typeface="Calibri"/>
                <a:cs typeface="Calibri"/>
                <a:sym typeface="Calibri"/>
              </a:defRPr>
            </a:pPr>
            <a:endParaRPr sz="2400"/>
          </a:p>
        </p:txBody>
      </p:sp>
      <p:pic>
        <p:nvPicPr>
          <p:cNvPr id="11" name="image.png"/>
          <p:cNvPicPr/>
          <p:nvPr/>
        </p:nvPicPr>
        <p:blipFill>
          <a:blip r:embed="rId2" cstate="print">
            <a:extLst/>
          </a:blip>
          <a:stretch>
            <a:fillRect/>
          </a:stretch>
        </p:blipFill>
        <p:spPr>
          <a:xfrm>
            <a:off x="647702" y="3452812"/>
            <a:ext cx="803275" cy="585788"/>
          </a:xfrm>
          <a:prstGeom prst="rect">
            <a:avLst/>
          </a:prstGeom>
          <a:ln w="12700">
            <a:miter lim="400000"/>
          </a:ln>
        </p:spPr>
      </p:pic>
      <p:pic>
        <p:nvPicPr>
          <p:cNvPr id="12" name="image.png"/>
          <p:cNvPicPr/>
          <p:nvPr/>
        </p:nvPicPr>
        <p:blipFill>
          <a:blip r:embed="rId3" cstate="print">
            <a:extLst/>
          </a:blip>
          <a:stretch>
            <a:fillRect/>
          </a:stretch>
        </p:blipFill>
        <p:spPr>
          <a:xfrm>
            <a:off x="1677988" y="3452812"/>
            <a:ext cx="1031876" cy="419100"/>
          </a:xfrm>
          <a:prstGeom prst="rect">
            <a:avLst/>
          </a:prstGeom>
          <a:ln w="12700">
            <a:miter lim="400000"/>
          </a:ln>
        </p:spPr>
      </p:pic>
      <p:sp>
        <p:nvSpPr>
          <p:cNvPr id="13" name="Shape 13"/>
          <p:cNvSpPr/>
          <p:nvPr/>
        </p:nvSpPr>
        <p:spPr>
          <a:xfrm>
            <a:off x="533401" y="-1"/>
            <a:ext cx="1033463" cy="1371601"/>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6" tIns="45716" rIns="45716" bIns="45716" anchor="ctr"/>
          <a:lstStyle/>
          <a:p>
            <a:pPr lvl="0" algn="l" defTabSz="642882">
              <a:defRPr sz="2400">
                <a:solidFill>
                  <a:srgbClr val="FFFFFF"/>
                </a:solidFill>
                <a:latin typeface="Calibri"/>
                <a:ea typeface="Calibri"/>
                <a:cs typeface="Calibri"/>
                <a:sym typeface="Calibri"/>
              </a:defRPr>
            </a:pPr>
            <a:endParaRPr sz="2400"/>
          </a:p>
        </p:txBody>
      </p:sp>
      <p:sp>
        <p:nvSpPr>
          <p:cNvPr id="14" name="Shape 14"/>
          <p:cNvSpPr/>
          <p:nvPr/>
        </p:nvSpPr>
        <p:spPr>
          <a:xfrm>
            <a:off x="1566862" y="-1"/>
            <a:ext cx="1260476" cy="1371601"/>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6" tIns="45716" rIns="45716" bIns="45716" anchor="ctr"/>
          <a:lstStyle/>
          <a:p>
            <a:pPr lvl="0" algn="l" defTabSz="642882">
              <a:defRPr sz="2400">
                <a:solidFill>
                  <a:srgbClr val="FFFFFF"/>
                </a:solidFill>
                <a:latin typeface="Calibri"/>
                <a:ea typeface="Calibri"/>
                <a:cs typeface="Calibri"/>
                <a:sym typeface="Calibri"/>
              </a:defRPr>
            </a:pPr>
            <a:endParaRPr sz="2400"/>
          </a:p>
        </p:txBody>
      </p:sp>
      <p:sp>
        <p:nvSpPr>
          <p:cNvPr id="15" name="Shape 15"/>
          <p:cNvSpPr/>
          <p:nvPr/>
        </p:nvSpPr>
        <p:spPr>
          <a:xfrm>
            <a:off x="1566862" y="599130"/>
            <a:ext cx="1260476" cy="724955"/>
          </a:xfrm>
          <a:prstGeom prst="rect">
            <a:avLst/>
          </a:prstGeom>
          <a:ln w="12700">
            <a:miter lim="400000"/>
          </a:ln>
          <a:extLst>
            <a:ext uri="{C572A759-6A51-4108-AA02-DFA0A04FC94B}">
              <ma14:wrappingTextBoxFlag xmlns:ma14="http://schemas.microsoft.com/office/mac/drawingml/2011/main" xmlns="" val="1"/>
            </a:ext>
          </a:extLst>
        </p:spPr>
        <p:txBody>
          <a:bodyPr lIns="32144" tIns="32144" rIns="32144" bIns="32144">
            <a:spAutoFit/>
          </a:bodyPr>
          <a:lstStyle/>
          <a:p>
            <a:pPr lvl="0" algn="l" defTabSz="642882">
              <a:defRPr sz="1800"/>
            </a:pPr>
            <a:r>
              <a:rPr sz="1100" b="1">
                <a:solidFill>
                  <a:srgbClr val="FFFFFF"/>
                </a:solidFill>
                <a:latin typeface="Arial"/>
                <a:ea typeface="Arial"/>
                <a:cs typeface="Arial"/>
                <a:sym typeface="Arial"/>
              </a:rPr>
              <a:t>Servicio de Salud Metropolitano</a:t>
            </a:r>
          </a:p>
          <a:p>
            <a:pPr lvl="0" algn="l" defTabSz="642882">
              <a:defRPr sz="1800"/>
            </a:pPr>
            <a:r>
              <a:rPr sz="1100" b="1">
                <a:solidFill>
                  <a:srgbClr val="FFFFFF"/>
                </a:solidFill>
                <a:latin typeface="Arial"/>
                <a:ea typeface="Arial"/>
                <a:cs typeface="Arial"/>
                <a:sym typeface="Arial"/>
              </a:rPr>
              <a:t>Central</a:t>
            </a:r>
          </a:p>
          <a:p>
            <a:pPr lvl="0" algn="l" defTabSz="642882">
              <a:defRPr sz="1800"/>
            </a:pPr>
            <a:r>
              <a:rPr sz="900" b="1">
                <a:solidFill>
                  <a:srgbClr val="FFFFFF"/>
                </a:solidFill>
                <a:latin typeface="Arial"/>
                <a:ea typeface="Arial"/>
                <a:cs typeface="Arial"/>
                <a:sym typeface="Arial"/>
              </a:rPr>
              <a:t>Región Metropolitana</a:t>
            </a:r>
            <a:endParaRPr sz="600" b="1">
              <a:solidFill>
                <a:srgbClr val="FFFFFF"/>
              </a:solidFill>
              <a:latin typeface="Arial"/>
              <a:ea typeface="Arial"/>
              <a:cs typeface="Arial"/>
              <a:sym typeface="Arial"/>
            </a:endParaRPr>
          </a:p>
        </p:txBody>
      </p:sp>
    </p:spTree>
    <p:extLst>
      <p:ext uri="{BB962C8B-B14F-4D97-AF65-F5344CB8AC3E}">
        <p14:creationId xmlns:p14="http://schemas.microsoft.com/office/powerpoint/2010/main" val="2945503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6CB7"/>
        </a:solidFill>
        <a:effectLst/>
      </p:bgPr>
    </p:bg>
    <p:spTree>
      <p:nvGrpSpPr>
        <p:cNvPr id="1" name=""/>
        <p:cNvGrpSpPr/>
        <p:nvPr/>
      </p:nvGrpSpPr>
      <p:grpSpPr>
        <a:xfrm>
          <a:off x="0" y="0"/>
          <a:ext cx="0" cy="0"/>
          <a:chOff x="0" y="0"/>
          <a:chExt cx="0" cy="0"/>
        </a:xfrm>
      </p:grpSpPr>
      <p:sp>
        <p:nvSpPr>
          <p:cNvPr id="2" name="Shape 9"/>
          <p:cNvSpPr/>
          <p:nvPr/>
        </p:nvSpPr>
        <p:spPr>
          <a:xfrm>
            <a:off x="533401" y="3333750"/>
            <a:ext cx="1033463" cy="352425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10"/>
          <p:cNvSpPr/>
          <p:nvPr/>
        </p:nvSpPr>
        <p:spPr>
          <a:xfrm>
            <a:off x="1566864" y="3333750"/>
            <a:ext cx="1260475" cy="352425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4" name="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1" y="3452815"/>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 name="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989"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 name="Shape 13"/>
          <p:cNvSpPr/>
          <p:nvPr/>
        </p:nvSpPr>
        <p:spPr>
          <a:xfrm>
            <a:off x="533401" y="0"/>
            <a:ext cx="1033463" cy="1371600"/>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7" name="Shape 14"/>
          <p:cNvSpPr/>
          <p:nvPr/>
        </p:nvSpPr>
        <p:spPr>
          <a:xfrm>
            <a:off x="1566864" y="0"/>
            <a:ext cx="1260475" cy="1371600"/>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8" name="Shape 15"/>
          <p:cNvSpPr>
            <a:spLocks noChangeArrowheads="1"/>
          </p:cNvSpPr>
          <p:nvPr/>
        </p:nvSpPr>
        <p:spPr bwMode="auto">
          <a:xfrm>
            <a:off x="1566864" y="598488"/>
            <a:ext cx="12604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defTabSz="641350" fontAlgn="base">
              <a:spcBef>
                <a:spcPct val="0"/>
              </a:spcBef>
              <a:spcAft>
                <a:spcPct val="0"/>
              </a:spcAft>
            </a:pPr>
            <a:r>
              <a:rPr lang="es-ES" sz="1100" b="1">
                <a:solidFill>
                  <a:srgbClr val="FFFFFF"/>
                </a:solidFill>
                <a:latin typeface="Arial" pitchFamily="34" charset="0"/>
                <a:sym typeface="Arial" pitchFamily="34" charset="0"/>
              </a:rPr>
              <a:t>Servicio de Salud Metropolitano</a:t>
            </a:r>
          </a:p>
          <a:p>
            <a:pPr defTabSz="641350" fontAlgn="base">
              <a:spcBef>
                <a:spcPct val="0"/>
              </a:spcBef>
              <a:spcAft>
                <a:spcPct val="0"/>
              </a:spcAft>
            </a:pPr>
            <a:r>
              <a:rPr lang="es-ES" sz="1100" b="1">
                <a:solidFill>
                  <a:srgbClr val="FFFFFF"/>
                </a:solidFill>
                <a:latin typeface="Arial" pitchFamily="34" charset="0"/>
                <a:sym typeface="Arial" pitchFamily="34" charset="0"/>
              </a:rPr>
              <a:t>Central</a:t>
            </a:r>
          </a:p>
          <a:p>
            <a:pPr defTabSz="641350" fontAlgn="base">
              <a:spcBef>
                <a:spcPct val="0"/>
              </a:spcBef>
              <a:spcAft>
                <a:spcPct val="0"/>
              </a:spcAft>
            </a:pPr>
            <a:r>
              <a:rPr lang="es-ES" sz="900" b="1">
                <a:solidFill>
                  <a:srgbClr val="FFFFFF"/>
                </a:solidFill>
                <a:latin typeface="Arial" pitchFamily="34" charset="0"/>
                <a:sym typeface="Arial" pitchFamily="34" charset="0"/>
              </a:rPr>
              <a:t>Región Metropolitana</a:t>
            </a:r>
            <a:endParaRPr lang="es-ES" sz="600" b="1">
              <a:solidFill>
                <a:srgbClr val="FFFFFF"/>
              </a:solidFill>
              <a:latin typeface="Arial" pitchFamily="34" charset="0"/>
              <a:sym typeface="Arial" pitchFamily="34" charset="0"/>
            </a:endParaRPr>
          </a:p>
        </p:txBody>
      </p:sp>
    </p:spTree>
    <p:extLst>
      <p:ext uri="{BB962C8B-B14F-4D97-AF65-F5344CB8AC3E}">
        <p14:creationId xmlns:p14="http://schemas.microsoft.com/office/powerpoint/2010/main" val="84089532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copia 11">
    <p:spTree>
      <p:nvGrpSpPr>
        <p:cNvPr id="1" name=""/>
        <p:cNvGrpSpPr/>
        <p:nvPr/>
      </p:nvGrpSpPr>
      <p:grpSpPr>
        <a:xfrm>
          <a:off x="0" y="0"/>
          <a:ext cx="0" cy="0"/>
          <a:chOff x="0" y="0"/>
          <a:chExt cx="0" cy="0"/>
        </a:xfrm>
      </p:grpSpPr>
      <p:sp>
        <p:nvSpPr>
          <p:cNvPr id="17" name="Shape 17"/>
          <p:cNvSpPr>
            <a:spLocks noGrp="1"/>
          </p:cNvSpPr>
          <p:nvPr>
            <p:ph type="body" idx="1"/>
          </p:nvPr>
        </p:nvSpPr>
        <p:spPr>
          <a:prstGeom prst="rect">
            <a:avLst/>
          </a:prstGeom>
        </p:spPr>
        <p:txBody>
          <a:bodyPr/>
          <a:lstStyle/>
          <a:p>
            <a:pPr lvl="0"/>
            <a:r>
              <a:t>Nivel de texto 1</a:t>
            </a:r>
          </a:p>
          <a:p>
            <a:pPr lvl="1"/>
            <a:r>
              <a:t>Nivel de texto 2</a:t>
            </a:r>
          </a:p>
          <a:p>
            <a:pPr lvl="2"/>
            <a:r>
              <a:t>Nivel de texto 3</a:t>
            </a:r>
          </a:p>
          <a:p>
            <a:pPr lvl="3"/>
            <a:r>
              <a:t>Nivel de texto 4</a:t>
            </a:r>
          </a:p>
          <a:p>
            <a:pPr lvl="4"/>
            <a:r>
              <a:t>Nivel de texto 5</a:t>
            </a:r>
          </a:p>
        </p:txBody>
      </p:sp>
      <p:sp>
        <p:nvSpPr>
          <p:cNvPr id="18" name="Shape 18"/>
          <p:cNvSpPr>
            <a:spLocks noGrp="1"/>
          </p:cNvSpPr>
          <p:nvPr>
            <p:ph type="title"/>
          </p:nvPr>
        </p:nvSpPr>
        <p:spPr>
          <a:prstGeom prst="rect">
            <a:avLst/>
          </a:prstGeom>
        </p:spPr>
        <p:txBody>
          <a:bodyPr/>
          <a:lstStyle/>
          <a:p>
            <a:pPr lvl="0"/>
            <a:r>
              <a:t>Texto del título</a:t>
            </a:r>
          </a:p>
        </p:txBody>
      </p:sp>
    </p:spTree>
    <p:extLst>
      <p:ext uri="{BB962C8B-B14F-4D97-AF65-F5344CB8AC3E}">
        <p14:creationId xmlns:p14="http://schemas.microsoft.com/office/powerpoint/2010/main" val="323114972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copia 10">
    <p:bg>
      <p:bgPr>
        <a:solidFill>
          <a:srgbClr val="006CB7"/>
        </a:solidFill>
        <a:effectLst/>
      </p:bgPr>
    </p:bg>
    <p:spTree>
      <p:nvGrpSpPr>
        <p:cNvPr id="1" name=""/>
        <p:cNvGrpSpPr/>
        <p:nvPr/>
      </p:nvGrpSpPr>
      <p:grpSpPr>
        <a:xfrm>
          <a:off x="0" y="0"/>
          <a:ext cx="0" cy="0"/>
          <a:chOff x="0" y="0"/>
          <a:chExt cx="0" cy="0"/>
        </a:xfrm>
      </p:grpSpPr>
      <p:sp>
        <p:nvSpPr>
          <p:cNvPr id="2" name="Shape 20"/>
          <p:cNvSpPr/>
          <p:nvPr/>
        </p:nvSpPr>
        <p:spPr>
          <a:xfrm>
            <a:off x="533401" y="3333750"/>
            <a:ext cx="1033463" cy="352425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21"/>
          <p:cNvSpPr/>
          <p:nvPr/>
        </p:nvSpPr>
        <p:spPr>
          <a:xfrm>
            <a:off x="1566864" y="3333750"/>
            <a:ext cx="1260475" cy="352425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4" name="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1" y="3452815"/>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 name="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989"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 name="Shape 24"/>
          <p:cNvSpPr/>
          <p:nvPr/>
        </p:nvSpPr>
        <p:spPr>
          <a:xfrm>
            <a:off x="533401" y="0"/>
            <a:ext cx="1033463" cy="1371600"/>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7" name="Shape 25"/>
          <p:cNvSpPr/>
          <p:nvPr/>
        </p:nvSpPr>
        <p:spPr>
          <a:xfrm>
            <a:off x="1566864" y="0"/>
            <a:ext cx="1260475" cy="1371600"/>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8" name="Shape 26"/>
          <p:cNvSpPr>
            <a:spLocks noChangeArrowheads="1"/>
          </p:cNvSpPr>
          <p:nvPr/>
        </p:nvSpPr>
        <p:spPr bwMode="auto">
          <a:xfrm>
            <a:off x="1595439" y="1522415"/>
            <a:ext cx="70453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lstStyle/>
          <a:p>
            <a:pPr defTabSz="457200" fontAlgn="base">
              <a:spcBef>
                <a:spcPct val="0"/>
              </a:spcBef>
              <a:spcAft>
                <a:spcPct val="0"/>
              </a:spcAft>
            </a:pPr>
            <a:r>
              <a:rPr lang="es-ES" sz="3200">
                <a:solidFill>
                  <a:srgbClr val="000000"/>
                </a:solidFill>
                <a:latin typeface="Verdana" pitchFamily="34" charset="0"/>
                <a:cs typeface="Arial" pitchFamily="34" charset="0"/>
                <a:sym typeface="Verdana" pitchFamily="34" charset="0"/>
              </a:rPr>
              <a:t>Título de la presentación</a:t>
            </a:r>
          </a:p>
        </p:txBody>
      </p:sp>
      <p:sp>
        <p:nvSpPr>
          <p:cNvPr id="9" name="Shape 27"/>
          <p:cNvSpPr>
            <a:spLocks noChangeArrowheads="1"/>
          </p:cNvSpPr>
          <p:nvPr/>
        </p:nvSpPr>
        <p:spPr bwMode="auto">
          <a:xfrm>
            <a:off x="3403601" y="3362327"/>
            <a:ext cx="5465763"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r>
              <a:rPr lang="es-ES" sz="1100" b="1">
                <a:solidFill>
                  <a:srgbClr val="FFFFFF"/>
                </a:solidFill>
                <a:latin typeface="Verdana" pitchFamily="34" charset="0"/>
                <a:cs typeface="Arial" pitchFamily="34" charset="0"/>
                <a:sym typeface="Verdana" pitchFamily="34" charset="0"/>
              </a:rPr>
              <a:t>Fecha Mes y año</a:t>
            </a: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r>
              <a:rPr lang="es-ES" sz="1800" b="1">
                <a:solidFill>
                  <a:srgbClr val="FFFFFF"/>
                </a:solidFill>
                <a:latin typeface="Verdana" pitchFamily="34" charset="0"/>
                <a:cs typeface="Arial" pitchFamily="34" charset="0"/>
                <a:sym typeface="Verdana" pitchFamily="34" charset="0"/>
              </a:rPr>
              <a:t>Nombre presentador</a:t>
            </a:r>
          </a:p>
          <a:p>
            <a:pPr algn="ctr" defTabSz="641350" fontAlgn="base">
              <a:spcBef>
                <a:spcPts val="275"/>
              </a:spcBef>
              <a:spcAft>
                <a:spcPct val="0"/>
              </a:spcAft>
            </a:pPr>
            <a:endParaRPr lang="es-ES" sz="14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r>
              <a:rPr lang="es-ES" sz="1800" b="1">
                <a:solidFill>
                  <a:srgbClr val="FFFFFF"/>
                </a:solidFill>
                <a:latin typeface="Verdana" pitchFamily="34" charset="0"/>
                <a:cs typeface="Arial" pitchFamily="34" charset="0"/>
                <a:sym typeface="Verdana" pitchFamily="34" charset="0"/>
              </a:rPr>
              <a:t>Unidad de Salud del Trabajador </a:t>
            </a: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cs typeface="Arial" pitchFamily="34" charset="0"/>
              <a:sym typeface="Verdana" pitchFamily="34" charset="0"/>
            </a:endParaRPr>
          </a:p>
          <a:p>
            <a:pPr algn="ctr" defTabSz="641350" fontAlgn="base">
              <a:spcBef>
                <a:spcPts val="275"/>
              </a:spcBef>
              <a:spcAft>
                <a:spcPct val="0"/>
              </a:spcAft>
            </a:pPr>
            <a:endParaRPr lang="es-ES" sz="1100" b="1">
              <a:solidFill>
                <a:srgbClr val="FFFFFF"/>
              </a:solidFill>
              <a:latin typeface="Verdana" pitchFamily="34" charset="0"/>
              <a:cs typeface="Arial" pitchFamily="34" charset="0"/>
              <a:sym typeface="Verdana" pitchFamily="34" charset="0"/>
            </a:endParaRPr>
          </a:p>
        </p:txBody>
      </p:sp>
      <p:sp>
        <p:nvSpPr>
          <p:cNvPr id="10" name="Shape 28"/>
          <p:cNvSpPr/>
          <p:nvPr/>
        </p:nvSpPr>
        <p:spPr>
          <a:xfrm>
            <a:off x="1635126" y="2576515"/>
            <a:ext cx="4500563" cy="428625"/>
          </a:xfrm>
          <a:prstGeom prst="rect">
            <a:avLst/>
          </a:prstGeom>
          <a:ln w="12700">
            <a:miter lim="400000"/>
          </a:ln>
          <a:extLst>
            <a:ext uri="{C572A759-6A51-4108-AA02-DFA0A04FC94B}"/>
          </a:extLst>
        </p:spPr>
        <p:txBody>
          <a:bodyPr lIns="32145" tIns="32146" rIns="32145" bIns="32146">
            <a:normAutofit lnSpcReduction="10000"/>
          </a:bodyPr>
          <a:lstStyle>
            <a:lvl1pPr algn="l" defTabSz="429768">
              <a:spcBef>
                <a:spcPts val="700"/>
              </a:spcBef>
              <a:buFont typeface="Arial"/>
              <a:defRPr sz="3572">
                <a:solidFill>
                  <a:srgbClr val="FFFFFF"/>
                </a:solidFill>
                <a:latin typeface="Arial"/>
                <a:ea typeface="Arial"/>
                <a:cs typeface="Arial"/>
                <a:sym typeface="Arial"/>
              </a:defRPr>
            </a:lvl1pPr>
          </a:lstStyle>
          <a:p>
            <a:pPr>
              <a:defRPr sz="1800">
                <a:solidFill>
                  <a:srgbClr val="000000"/>
                </a:solidFill>
              </a:defRPr>
            </a:pPr>
            <a:r>
              <a:rPr sz="2500" kern="0">
                <a:solidFill>
                  <a:srgbClr val="000000"/>
                </a:solidFill>
              </a:rPr>
              <a:t>Subtítulo</a:t>
            </a:r>
          </a:p>
        </p:txBody>
      </p:sp>
      <p:sp>
        <p:nvSpPr>
          <p:cNvPr id="11" name="Shape 29"/>
          <p:cNvSpPr>
            <a:spLocks noChangeArrowheads="1"/>
          </p:cNvSpPr>
          <p:nvPr/>
        </p:nvSpPr>
        <p:spPr bwMode="auto">
          <a:xfrm>
            <a:off x="1566864" y="598488"/>
            <a:ext cx="12604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defTabSz="641350" fontAlgn="base">
              <a:spcBef>
                <a:spcPct val="0"/>
              </a:spcBef>
              <a:spcAft>
                <a:spcPct val="0"/>
              </a:spcAft>
            </a:pPr>
            <a:r>
              <a:rPr lang="es-ES" sz="1100" b="1">
                <a:solidFill>
                  <a:srgbClr val="FFFFFF"/>
                </a:solidFill>
                <a:latin typeface="Arial" pitchFamily="34" charset="0"/>
                <a:sym typeface="Arial" pitchFamily="34" charset="0"/>
              </a:rPr>
              <a:t>Servicio de Salud Metropolitano</a:t>
            </a:r>
          </a:p>
          <a:p>
            <a:pPr defTabSz="641350" fontAlgn="base">
              <a:spcBef>
                <a:spcPct val="0"/>
              </a:spcBef>
              <a:spcAft>
                <a:spcPct val="0"/>
              </a:spcAft>
            </a:pPr>
            <a:r>
              <a:rPr lang="es-ES" sz="1100" b="1">
                <a:solidFill>
                  <a:srgbClr val="FFFFFF"/>
                </a:solidFill>
                <a:latin typeface="Arial" pitchFamily="34" charset="0"/>
                <a:sym typeface="Arial" pitchFamily="34" charset="0"/>
              </a:rPr>
              <a:t>Central</a:t>
            </a:r>
          </a:p>
          <a:p>
            <a:pPr defTabSz="641350" fontAlgn="base">
              <a:spcBef>
                <a:spcPct val="0"/>
              </a:spcBef>
              <a:spcAft>
                <a:spcPct val="0"/>
              </a:spcAft>
            </a:pPr>
            <a:r>
              <a:rPr lang="es-ES" sz="900" b="1">
                <a:solidFill>
                  <a:srgbClr val="FFFFFF"/>
                </a:solidFill>
                <a:latin typeface="Arial" pitchFamily="34" charset="0"/>
                <a:sym typeface="Arial" pitchFamily="34" charset="0"/>
              </a:rPr>
              <a:t>Región Metropolitana</a:t>
            </a:r>
            <a:endParaRPr lang="es-ES" sz="600" b="1">
              <a:solidFill>
                <a:srgbClr val="FFFFFF"/>
              </a:solidFill>
              <a:latin typeface="Arial" pitchFamily="34" charset="0"/>
              <a:sym typeface="Arial" pitchFamily="34" charset="0"/>
            </a:endParaRPr>
          </a:p>
        </p:txBody>
      </p:sp>
    </p:spTree>
    <p:extLst>
      <p:ext uri="{BB962C8B-B14F-4D97-AF65-F5344CB8AC3E}">
        <p14:creationId xmlns:p14="http://schemas.microsoft.com/office/powerpoint/2010/main" val="257935317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r>
              <a:t>Texto del título</a:t>
            </a:r>
          </a:p>
        </p:txBody>
      </p:sp>
      <p:sp>
        <p:nvSpPr>
          <p:cNvPr id="3" name="Shape 31"/>
          <p:cNvSpPr>
            <a:spLocks noGrp="1"/>
          </p:cNvSpPr>
          <p:nvPr>
            <p:ph type="sldNum" sz="quarter" idx="10"/>
          </p:nvPr>
        </p:nvSpPr>
        <p:spPr bwMode="auto">
          <a:xfrm>
            <a:off x="6183313" y="6500813"/>
            <a:ext cx="2133600" cy="2476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spAutoFit/>
          </a:bodyPr>
          <a:lstStyle>
            <a:lvl1pPr algn="r">
              <a:defRPr sz="1000" smtClean="0">
                <a:solidFill>
                  <a:srgbClr val="898989"/>
                </a:solidFill>
                <a:sym typeface="Arial" pitchFamily="34" charset="0"/>
              </a:defRPr>
            </a:lvl1pPr>
          </a:lstStyle>
          <a:p>
            <a:pPr fontAlgn="base">
              <a:spcBef>
                <a:spcPct val="0"/>
              </a:spcBef>
              <a:spcAft>
                <a:spcPct val="0"/>
              </a:spcAft>
              <a:defRPr/>
            </a:pPr>
            <a:fld id="{E22A3A47-1CF3-4C9A-AAAA-6292571E614E}" type="slidenum">
              <a:rPr lang="es-ES">
                <a:latin typeface="Arial" pitchFamily="34" charset="0"/>
                <a:cs typeface="Arial" pitchFamily="34" charset="0"/>
              </a:rPr>
              <a:pPr fontAlgn="base">
                <a:spcBef>
                  <a:spcPct val="0"/>
                </a:spcBef>
                <a:spcAft>
                  <a:spcPct val="0"/>
                </a:spcAft>
                <a:defRPr/>
              </a:pPr>
              <a:t>‹Nº›</a:t>
            </a:fld>
            <a:endParaRPr lang="es-ES">
              <a:latin typeface="Arial" pitchFamily="34" charset="0"/>
              <a:cs typeface="Arial" pitchFamily="34" charset="0"/>
            </a:endParaRPr>
          </a:p>
        </p:txBody>
      </p:sp>
    </p:spTree>
    <p:extLst>
      <p:ext uri="{BB962C8B-B14F-4D97-AF65-F5344CB8AC3E}">
        <p14:creationId xmlns:p14="http://schemas.microsoft.com/office/powerpoint/2010/main" val="139520625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copia 2">
    <p:spTree>
      <p:nvGrpSpPr>
        <p:cNvPr id="1" name=""/>
        <p:cNvGrpSpPr/>
        <p:nvPr/>
      </p:nvGrpSpPr>
      <p:grpSpPr>
        <a:xfrm>
          <a:off x="0" y="0"/>
          <a:ext cx="0" cy="0"/>
          <a:chOff x="0" y="0"/>
          <a:chExt cx="0" cy="0"/>
        </a:xfrm>
      </p:grpSpPr>
      <p:sp>
        <p:nvSpPr>
          <p:cNvPr id="2" name="Shape 36"/>
          <p:cNvSpPr>
            <a:spLocks noChangeArrowheads="1"/>
          </p:cNvSpPr>
          <p:nvPr/>
        </p:nvSpPr>
        <p:spPr bwMode="auto">
          <a:xfrm>
            <a:off x="893763" y="4473575"/>
            <a:ext cx="7358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p>
            <a:pPr algn="ctr" defTabSz="409575" fontAlgn="base">
              <a:spcBef>
                <a:spcPct val="0"/>
              </a:spcBef>
              <a:spcAft>
                <a:spcPct val="0"/>
              </a:spcAft>
            </a:pPr>
            <a:r>
              <a:rPr lang="es-ES" sz="1700">
                <a:solidFill>
                  <a:srgbClr val="000000"/>
                </a:solidFill>
                <a:latin typeface="Arial" pitchFamily="34" charset="0"/>
                <a:sym typeface="Arial" pitchFamily="34" charset="0"/>
              </a:rPr>
              <a:t>– Juan López</a:t>
            </a:r>
          </a:p>
        </p:txBody>
      </p:sp>
      <p:sp>
        <p:nvSpPr>
          <p:cNvPr id="3" name="Shape 37"/>
          <p:cNvSpPr>
            <a:spLocks noChangeArrowheads="1"/>
          </p:cNvSpPr>
          <p:nvPr/>
        </p:nvSpPr>
        <p:spPr bwMode="auto">
          <a:xfrm>
            <a:off x="893763" y="3033715"/>
            <a:ext cx="73580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p>
            <a:pPr algn="ctr" defTabSz="409575" fontAlgn="base">
              <a:spcBef>
                <a:spcPct val="0"/>
              </a:spcBef>
              <a:spcAft>
                <a:spcPct val="0"/>
              </a:spcAft>
            </a:pPr>
            <a:r>
              <a:rPr lang="es-ES" sz="2700">
                <a:solidFill>
                  <a:srgbClr val="000000"/>
                </a:solidFill>
                <a:latin typeface="Arial" pitchFamily="34" charset="0"/>
                <a:sym typeface="Arial" pitchFamily="34" charset="0"/>
              </a:rPr>
              <a:t>“Escribir una cita aquí” </a:t>
            </a:r>
          </a:p>
        </p:txBody>
      </p:sp>
    </p:spTree>
    <p:extLst>
      <p:ext uri="{BB962C8B-B14F-4D97-AF65-F5344CB8AC3E}">
        <p14:creationId xmlns:p14="http://schemas.microsoft.com/office/powerpoint/2010/main" val="388960190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copia 8">
    <p:spTree>
      <p:nvGrpSpPr>
        <p:cNvPr id="1" name=""/>
        <p:cNvGrpSpPr/>
        <p:nvPr/>
      </p:nvGrpSpPr>
      <p:grpSpPr>
        <a:xfrm>
          <a:off x="0" y="0"/>
          <a:ext cx="0" cy="0"/>
          <a:chOff x="0" y="0"/>
          <a:chExt cx="0" cy="0"/>
        </a:xfrm>
      </p:grpSpPr>
    </p:spTree>
    <p:extLst>
      <p:ext uri="{BB962C8B-B14F-4D97-AF65-F5344CB8AC3E}">
        <p14:creationId xmlns:p14="http://schemas.microsoft.com/office/powerpoint/2010/main" val="60293579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550254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copia 9">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906945"/>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copia 7">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263864"/>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Default copia 6">
    <p:spTree>
      <p:nvGrpSpPr>
        <p:cNvPr id="1" name=""/>
        <p:cNvGrpSpPr/>
        <p:nvPr/>
      </p:nvGrpSpPr>
      <p:grpSpPr>
        <a:xfrm>
          <a:off x="0" y="0"/>
          <a:ext cx="0" cy="0"/>
          <a:chOff x="0" y="0"/>
          <a:chExt cx="0" cy="0"/>
        </a:xfrm>
      </p:grpSpPr>
      <p:sp>
        <p:nvSpPr>
          <p:cNvPr id="2" name="Shape 42"/>
          <p:cNvSpPr>
            <a:spLocks noChangeArrowheads="1"/>
          </p:cNvSpPr>
          <p:nvPr/>
        </p:nvSpPr>
        <p:spPr bwMode="auto">
          <a:xfrm>
            <a:off x="669926" y="893763"/>
            <a:ext cx="7804150" cy="507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marL="444500"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1</a:t>
            </a:r>
          </a:p>
          <a:p>
            <a:pPr marL="889000" lvl="1"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2</a:t>
            </a:r>
          </a:p>
          <a:p>
            <a:pPr marL="1333500" lvl="2"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3</a:t>
            </a:r>
          </a:p>
          <a:p>
            <a:pPr marL="1778000" lvl="3"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4</a:t>
            </a:r>
          </a:p>
          <a:p>
            <a:pPr marL="2222500" lvl="4"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351596827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copia 5">
    <p:spTree>
      <p:nvGrpSpPr>
        <p:cNvPr id="1" name=""/>
        <p:cNvGrpSpPr/>
        <p:nvPr/>
      </p:nvGrpSpPr>
      <p:grpSpPr>
        <a:xfrm>
          <a:off x="0" y="0"/>
          <a:ext cx="0" cy="0"/>
          <a:chOff x="0" y="0"/>
          <a:chExt cx="0" cy="0"/>
        </a:xfrm>
      </p:grpSpPr>
      <p:sp>
        <p:nvSpPr>
          <p:cNvPr id="2" name="Shape 44"/>
          <p:cNvSpPr>
            <a:spLocks noChangeArrowheads="1"/>
          </p:cNvSpPr>
          <p:nvPr/>
        </p:nvSpPr>
        <p:spPr bwMode="auto">
          <a:xfrm>
            <a:off x="669926" y="312738"/>
            <a:ext cx="78041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
        <p:nvSpPr>
          <p:cNvPr id="3" name="Shape 45"/>
          <p:cNvSpPr>
            <a:spLocks noChangeArrowheads="1"/>
          </p:cNvSpPr>
          <p:nvPr/>
        </p:nvSpPr>
        <p:spPr bwMode="auto">
          <a:xfrm>
            <a:off x="669926" y="1830388"/>
            <a:ext cx="37496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marL="342900"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1</a:t>
            </a:r>
          </a:p>
          <a:p>
            <a:pPr marL="685800" lvl="1"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2</a:t>
            </a:r>
          </a:p>
          <a:p>
            <a:pPr marL="1028700" lvl="2"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3</a:t>
            </a:r>
          </a:p>
          <a:p>
            <a:pPr lvl="3"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4</a:t>
            </a:r>
          </a:p>
          <a:p>
            <a:pPr marL="1714500" lvl="4"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2351540879"/>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copia 4">
    <p:spTree>
      <p:nvGrpSpPr>
        <p:cNvPr id="1" name=""/>
        <p:cNvGrpSpPr/>
        <p:nvPr/>
      </p:nvGrpSpPr>
      <p:grpSpPr>
        <a:xfrm>
          <a:off x="0" y="0"/>
          <a:ext cx="0" cy="0"/>
          <a:chOff x="0" y="0"/>
          <a:chExt cx="0" cy="0"/>
        </a:xfrm>
      </p:grpSpPr>
      <p:sp>
        <p:nvSpPr>
          <p:cNvPr id="2" name="Shape 47"/>
          <p:cNvSpPr>
            <a:spLocks noChangeArrowheads="1"/>
          </p:cNvSpPr>
          <p:nvPr/>
        </p:nvSpPr>
        <p:spPr bwMode="auto">
          <a:xfrm>
            <a:off x="669926" y="312738"/>
            <a:ext cx="78041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Tree>
    <p:extLst>
      <p:ext uri="{BB962C8B-B14F-4D97-AF65-F5344CB8AC3E}">
        <p14:creationId xmlns:p14="http://schemas.microsoft.com/office/powerpoint/2010/main" val="2890750829"/>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copia 3">
    <p:spTree>
      <p:nvGrpSpPr>
        <p:cNvPr id="1" name=""/>
        <p:cNvGrpSpPr/>
        <p:nvPr/>
      </p:nvGrpSpPr>
      <p:grpSpPr>
        <a:xfrm>
          <a:off x="0" y="0"/>
          <a:ext cx="0" cy="0"/>
          <a:chOff x="0" y="0"/>
          <a:chExt cx="0" cy="0"/>
        </a:xfrm>
      </p:grpSpPr>
      <p:sp>
        <p:nvSpPr>
          <p:cNvPr id="2" name="Shape 49"/>
          <p:cNvSpPr>
            <a:spLocks noChangeArrowheads="1"/>
          </p:cNvSpPr>
          <p:nvPr/>
        </p:nvSpPr>
        <p:spPr bwMode="auto">
          <a:xfrm>
            <a:off x="669926" y="446088"/>
            <a:ext cx="3749675"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b"/>
          <a:lstStyle/>
          <a:p>
            <a:pPr algn="ctr" defTabSz="409575" fontAlgn="base">
              <a:spcBef>
                <a:spcPct val="0"/>
              </a:spcBef>
              <a:spcAft>
                <a:spcPct val="0"/>
              </a:spcAft>
            </a:pPr>
            <a:r>
              <a:rPr lang="es-ES" sz="4000">
                <a:solidFill>
                  <a:srgbClr val="000000"/>
                </a:solidFill>
                <a:latin typeface="Arial" pitchFamily="34" charset="0"/>
                <a:sym typeface="Arial" pitchFamily="34" charset="0"/>
              </a:rPr>
              <a:t>Texto del título</a:t>
            </a:r>
          </a:p>
        </p:txBody>
      </p:sp>
      <p:sp>
        <p:nvSpPr>
          <p:cNvPr id="3" name="Shape 50"/>
          <p:cNvSpPr>
            <a:spLocks noChangeArrowheads="1"/>
          </p:cNvSpPr>
          <p:nvPr/>
        </p:nvSpPr>
        <p:spPr bwMode="auto">
          <a:xfrm>
            <a:off x="669926" y="3348040"/>
            <a:ext cx="3749675" cy="288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algn="ctr" defTabSz="409575" fontAlgn="base">
              <a:spcBef>
                <a:spcPct val="0"/>
              </a:spcBef>
              <a:spcAft>
                <a:spcPct val="0"/>
              </a:spcAft>
            </a:pPr>
            <a:r>
              <a:rPr lang="es-ES" sz="2200">
                <a:solidFill>
                  <a:srgbClr val="000000"/>
                </a:solidFill>
                <a:latin typeface="Arial" pitchFamily="34" charset="0"/>
                <a:sym typeface="Arial" pitchFamily="34" charset="0"/>
              </a:rPr>
              <a:t>Nivel de texto 1</a:t>
            </a:r>
          </a:p>
          <a:p>
            <a:pPr marL="0" lvl="1" indent="160338" algn="ctr" defTabSz="409575" fontAlgn="base">
              <a:spcBef>
                <a:spcPct val="0"/>
              </a:spcBef>
              <a:spcAft>
                <a:spcPct val="0"/>
              </a:spcAft>
            </a:pPr>
            <a:r>
              <a:rPr lang="es-ES" sz="2200">
                <a:solidFill>
                  <a:srgbClr val="000000"/>
                </a:solidFill>
                <a:latin typeface="Arial" pitchFamily="34" charset="0"/>
                <a:sym typeface="Arial" pitchFamily="34" charset="0"/>
              </a:rPr>
              <a:t>Nivel de texto 2</a:t>
            </a:r>
          </a:p>
          <a:p>
            <a:pPr marL="0" lvl="2" indent="320675" algn="ctr" defTabSz="409575" fontAlgn="base">
              <a:spcBef>
                <a:spcPct val="0"/>
              </a:spcBef>
              <a:spcAft>
                <a:spcPct val="0"/>
              </a:spcAft>
            </a:pPr>
            <a:r>
              <a:rPr lang="es-ES" sz="2200">
                <a:solidFill>
                  <a:srgbClr val="000000"/>
                </a:solidFill>
                <a:latin typeface="Arial" pitchFamily="34" charset="0"/>
                <a:sym typeface="Arial" pitchFamily="34" charset="0"/>
              </a:rPr>
              <a:t>Nivel de texto 3</a:t>
            </a:r>
          </a:p>
          <a:p>
            <a:pPr marL="0" lvl="3" indent="481013" algn="ctr" defTabSz="409575" fontAlgn="base">
              <a:spcBef>
                <a:spcPct val="0"/>
              </a:spcBef>
              <a:spcAft>
                <a:spcPct val="0"/>
              </a:spcAft>
            </a:pPr>
            <a:r>
              <a:rPr lang="es-ES" sz="2200">
                <a:solidFill>
                  <a:srgbClr val="000000"/>
                </a:solidFill>
                <a:latin typeface="Arial" pitchFamily="34" charset="0"/>
                <a:sym typeface="Arial" pitchFamily="34" charset="0"/>
              </a:rPr>
              <a:t>Nivel de texto 4</a:t>
            </a:r>
          </a:p>
          <a:p>
            <a:pPr marL="0" lvl="4" indent="641350" algn="ctr" defTabSz="409575" fontAlgn="base">
              <a:spcBef>
                <a:spcPct val="0"/>
              </a:spcBef>
              <a:spcAft>
                <a:spcPct val="0"/>
              </a:spcAft>
            </a:pPr>
            <a:r>
              <a:rPr lang="es-ES" sz="22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1492968800"/>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efault copia">
    <p:spTree>
      <p:nvGrpSpPr>
        <p:cNvPr id="1" name=""/>
        <p:cNvGrpSpPr/>
        <p:nvPr/>
      </p:nvGrpSpPr>
      <p:grpSpPr>
        <a:xfrm>
          <a:off x="0" y="0"/>
          <a:ext cx="0" cy="0"/>
          <a:chOff x="0" y="0"/>
          <a:chExt cx="0" cy="0"/>
        </a:xfrm>
      </p:grpSpPr>
      <p:sp>
        <p:nvSpPr>
          <p:cNvPr id="2" name="Shape 52"/>
          <p:cNvSpPr>
            <a:spLocks noChangeArrowheads="1"/>
          </p:cNvSpPr>
          <p:nvPr/>
        </p:nvSpPr>
        <p:spPr bwMode="auto">
          <a:xfrm>
            <a:off x="893763" y="4724402"/>
            <a:ext cx="735806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b"/>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
        <p:nvSpPr>
          <p:cNvPr id="3" name="Shape 53"/>
          <p:cNvSpPr>
            <a:spLocks noChangeArrowheads="1"/>
          </p:cNvSpPr>
          <p:nvPr/>
        </p:nvSpPr>
        <p:spPr bwMode="auto">
          <a:xfrm>
            <a:off x="893763" y="5759450"/>
            <a:ext cx="7358062"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algn="ctr" defTabSz="268288" fontAlgn="base">
              <a:spcBef>
                <a:spcPct val="0"/>
              </a:spcBef>
              <a:spcAft>
                <a:spcPct val="0"/>
              </a:spcAft>
            </a:pPr>
            <a:r>
              <a:rPr lang="es-ES" sz="1000">
                <a:solidFill>
                  <a:srgbClr val="000000"/>
                </a:solidFill>
                <a:latin typeface="Arial" pitchFamily="34" charset="0"/>
                <a:sym typeface="Arial" pitchFamily="34" charset="0"/>
              </a:rPr>
              <a:t>Nivel de texto 1</a:t>
            </a:r>
          </a:p>
          <a:p>
            <a:pPr marL="0" lvl="1" indent="104775" algn="ctr" defTabSz="268288" fontAlgn="base">
              <a:spcBef>
                <a:spcPct val="0"/>
              </a:spcBef>
              <a:spcAft>
                <a:spcPct val="0"/>
              </a:spcAft>
            </a:pPr>
            <a:r>
              <a:rPr lang="es-ES" sz="1000">
                <a:solidFill>
                  <a:srgbClr val="000000"/>
                </a:solidFill>
                <a:latin typeface="Arial" pitchFamily="34" charset="0"/>
                <a:sym typeface="Arial" pitchFamily="34" charset="0"/>
              </a:rPr>
              <a:t>Nivel de texto 2</a:t>
            </a:r>
          </a:p>
          <a:p>
            <a:pPr marL="0" lvl="2" indent="209550" algn="ctr" defTabSz="268288" fontAlgn="base">
              <a:spcBef>
                <a:spcPct val="0"/>
              </a:spcBef>
              <a:spcAft>
                <a:spcPct val="0"/>
              </a:spcAft>
            </a:pPr>
            <a:r>
              <a:rPr lang="es-ES" sz="1000">
                <a:solidFill>
                  <a:srgbClr val="000000"/>
                </a:solidFill>
                <a:latin typeface="Arial" pitchFamily="34" charset="0"/>
                <a:sym typeface="Arial" pitchFamily="34" charset="0"/>
              </a:rPr>
              <a:t>Nivel de texto 3</a:t>
            </a:r>
          </a:p>
          <a:p>
            <a:pPr marL="0" lvl="3" indent="314325" algn="ctr" defTabSz="268288" fontAlgn="base">
              <a:spcBef>
                <a:spcPct val="0"/>
              </a:spcBef>
              <a:spcAft>
                <a:spcPct val="0"/>
              </a:spcAft>
            </a:pPr>
            <a:r>
              <a:rPr lang="es-ES" sz="1000">
                <a:solidFill>
                  <a:srgbClr val="000000"/>
                </a:solidFill>
                <a:latin typeface="Arial" pitchFamily="34" charset="0"/>
                <a:sym typeface="Arial" pitchFamily="34" charset="0"/>
              </a:rPr>
              <a:t>Nivel de texto 4</a:t>
            </a:r>
          </a:p>
          <a:p>
            <a:pPr marL="0" lvl="4" indent="419100" algn="ctr" defTabSz="268288" fontAlgn="base">
              <a:spcBef>
                <a:spcPct val="0"/>
              </a:spcBef>
              <a:spcAft>
                <a:spcPct val="0"/>
              </a:spcAft>
            </a:pPr>
            <a:r>
              <a:rPr lang="es-ES" sz="10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1638088960"/>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2_Default">
    <p:spTree>
      <p:nvGrpSpPr>
        <p:cNvPr id="1" name=""/>
        <p:cNvGrpSpPr/>
        <p:nvPr/>
      </p:nvGrpSpPr>
      <p:grpSpPr>
        <a:xfrm>
          <a:off x="0" y="0"/>
          <a:ext cx="0" cy="0"/>
          <a:chOff x="0" y="0"/>
          <a:chExt cx="0" cy="0"/>
        </a:xfrm>
      </p:grpSpPr>
      <p:sp>
        <p:nvSpPr>
          <p:cNvPr id="2" name="Shape 55"/>
          <p:cNvSpPr>
            <a:spLocks noChangeArrowheads="1"/>
          </p:cNvSpPr>
          <p:nvPr/>
        </p:nvSpPr>
        <p:spPr bwMode="auto">
          <a:xfrm>
            <a:off x="0" y="6629400"/>
            <a:ext cx="9144000" cy="228600"/>
          </a:xfrm>
          <a:prstGeom prst="rect">
            <a:avLst/>
          </a:prstGeom>
          <a:solidFill>
            <a:srgbClr val="EF414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sp>
        <p:nvSpPr>
          <p:cNvPr id="3" name="Shape 56"/>
          <p:cNvSpPr/>
          <p:nvPr/>
        </p:nvSpPr>
        <p:spPr>
          <a:xfrm>
            <a:off x="7153276" y="0"/>
            <a:ext cx="1990725" cy="6629400"/>
          </a:xfrm>
          <a:prstGeom prst="rect">
            <a:avLst/>
          </a:prstGeom>
          <a:solidFill>
            <a:srgbClr val="FFFFFF"/>
          </a:solidFill>
          <a:ln w="12700">
            <a:miter lim="400000"/>
          </a:ln>
          <a:effectLst>
            <a:outerShdw blurRad="12700" dist="50800" dir="5640026"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grpSp>
        <p:nvGrpSpPr>
          <p:cNvPr id="4" name="Group 62"/>
          <p:cNvGrpSpPr>
            <a:grpSpLocks/>
          </p:cNvGrpSpPr>
          <p:nvPr/>
        </p:nvGrpSpPr>
        <p:grpSpPr bwMode="auto">
          <a:xfrm>
            <a:off x="7153276" y="2058988"/>
            <a:ext cx="1990725" cy="2038350"/>
            <a:chOff x="0" y="0"/>
            <a:chExt cx="2831253" cy="2898986"/>
          </a:xfrm>
        </p:grpSpPr>
        <p:sp>
          <p:nvSpPr>
            <p:cNvPr id="5" name="Shape 57"/>
            <p:cNvSpPr>
              <a:spLocks noChangeArrowheads="1"/>
            </p:cNvSpPr>
            <p:nvPr/>
          </p:nvSpPr>
          <p:spPr bwMode="auto">
            <a:xfrm>
              <a:off x="0" y="0"/>
              <a:ext cx="1273387" cy="2898987"/>
            </a:xfrm>
            <a:prstGeom prst="rect">
              <a:avLst/>
            </a:prstGeom>
            <a:solidFill>
              <a:srgbClr val="006CB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65023" tIns="65023" rIns="65023" bIns="65023"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sp>
          <p:nvSpPr>
            <p:cNvPr id="6" name="Shape 58"/>
            <p:cNvSpPr>
              <a:spLocks noChangeArrowheads="1"/>
            </p:cNvSpPr>
            <p:nvPr/>
          </p:nvSpPr>
          <p:spPr bwMode="auto">
            <a:xfrm>
              <a:off x="1273386" y="0"/>
              <a:ext cx="1557868" cy="2898987"/>
            </a:xfrm>
            <a:prstGeom prst="rect">
              <a:avLst/>
            </a:prstGeom>
            <a:solidFill>
              <a:srgbClr val="EF414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65023" tIns="65023" rIns="65023" bIns="65023"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pic>
          <p:nvPicPr>
            <p:cNvPr id="7" name="ima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940" y="146459"/>
              <a:ext cx="990562" cy="7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8" name="ima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1852" y="146459"/>
              <a:ext cx="1274442" cy="51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 nam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9401" y="2584929"/>
              <a:ext cx="1271422" cy="21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grpSp>
      <p:sp>
        <p:nvSpPr>
          <p:cNvPr id="10" name="Shape 63"/>
          <p:cNvSpPr/>
          <p:nvPr/>
        </p:nvSpPr>
        <p:spPr>
          <a:xfrm>
            <a:off x="4764" y="0"/>
            <a:ext cx="7148512" cy="6629400"/>
          </a:xfrm>
          <a:prstGeom prst="rect">
            <a:avLst/>
          </a:prstGeom>
          <a:solidFill>
            <a:srgbClr val="006CB7"/>
          </a:solidFill>
          <a:ln w="12700">
            <a:miter lim="400000"/>
          </a:ln>
          <a:effectLst>
            <a:outerShdw blurRad="12700" dist="50800" dir="3779988" rotWithShape="0">
              <a:srgbClr val="808080">
                <a:alpha val="69999"/>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359573373"/>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6CB7"/>
        </a:solidFill>
        <a:effectLst/>
      </p:bgPr>
    </p:bg>
    <p:spTree>
      <p:nvGrpSpPr>
        <p:cNvPr id="1" name=""/>
        <p:cNvGrpSpPr/>
        <p:nvPr/>
      </p:nvGrpSpPr>
      <p:grpSpPr>
        <a:xfrm>
          <a:off x="0" y="0"/>
          <a:ext cx="0" cy="0"/>
          <a:chOff x="0" y="0"/>
          <a:chExt cx="0" cy="0"/>
        </a:xfrm>
      </p:grpSpPr>
      <p:sp>
        <p:nvSpPr>
          <p:cNvPr id="9" name="Shape 9"/>
          <p:cNvSpPr/>
          <p:nvPr/>
        </p:nvSpPr>
        <p:spPr>
          <a:xfrm>
            <a:off x="533401" y="3333752"/>
            <a:ext cx="1033463" cy="3524251"/>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10" name="Shape 10"/>
          <p:cNvSpPr/>
          <p:nvPr/>
        </p:nvSpPr>
        <p:spPr>
          <a:xfrm>
            <a:off x="1566862" y="3333752"/>
            <a:ext cx="1260476" cy="3524251"/>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11" name="image.png"/>
          <p:cNvPicPr/>
          <p:nvPr/>
        </p:nvPicPr>
        <p:blipFill>
          <a:blip r:embed="rId2" cstate="print">
            <a:extLst/>
          </a:blip>
          <a:stretch>
            <a:fillRect/>
          </a:stretch>
        </p:blipFill>
        <p:spPr>
          <a:xfrm>
            <a:off x="647701" y="3452812"/>
            <a:ext cx="803275" cy="585788"/>
          </a:xfrm>
          <a:prstGeom prst="rect">
            <a:avLst/>
          </a:prstGeom>
          <a:ln w="12700">
            <a:miter lim="400000"/>
          </a:ln>
        </p:spPr>
      </p:pic>
      <p:pic>
        <p:nvPicPr>
          <p:cNvPr id="12" name="image.png"/>
          <p:cNvPicPr/>
          <p:nvPr/>
        </p:nvPicPr>
        <p:blipFill>
          <a:blip r:embed="rId3" cstate="print">
            <a:extLst/>
          </a:blip>
          <a:stretch>
            <a:fillRect/>
          </a:stretch>
        </p:blipFill>
        <p:spPr>
          <a:xfrm>
            <a:off x="1677988" y="3452812"/>
            <a:ext cx="1031876" cy="419100"/>
          </a:xfrm>
          <a:prstGeom prst="rect">
            <a:avLst/>
          </a:prstGeom>
          <a:ln w="12700">
            <a:miter lim="400000"/>
          </a:ln>
        </p:spPr>
      </p:pic>
      <p:sp>
        <p:nvSpPr>
          <p:cNvPr id="13" name="Shape 13"/>
          <p:cNvSpPr/>
          <p:nvPr/>
        </p:nvSpPr>
        <p:spPr>
          <a:xfrm>
            <a:off x="533401" y="-1"/>
            <a:ext cx="1033463" cy="1371601"/>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14" name="Shape 14"/>
          <p:cNvSpPr/>
          <p:nvPr/>
        </p:nvSpPr>
        <p:spPr>
          <a:xfrm>
            <a:off x="1566862" y="-1"/>
            <a:ext cx="1260476" cy="1371601"/>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15" name="Shape 15"/>
          <p:cNvSpPr/>
          <p:nvPr/>
        </p:nvSpPr>
        <p:spPr>
          <a:xfrm>
            <a:off x="1566862" y="599129"/>
            <a:ext cx="1260476" cy="711251"/>
          </a:xfrm>
          <a:prstGeom prst="rect">
            <a:avLst/>
          </a:prstGeom>
          <a:ln w="12700">
            <a:miter lim="400000"/>
          </a:ln>
          <a:extLst>
            <a:ext uri="{C572A759-6A51-4108-AA02-DFA0A04FC94B}">
              <ma14:wrappingTextBoxFlag xmlns:ma14="http://schemas.microsoft.com/office/mac/drawingml/2011/main" xmlns="" val="1"/>
            </a:ext>
          </a:extLst>
        </p:spPr>
        <p:txBody>
          <a:bodyPr lIns="32145" tIns="32146" rIns="32145" bIns="32146">
            <a:spAutoFit/>
          </a:bodyPr>
          <a:lstStyle/>
          <a:p>
            <a:pPr defTabSz="642915">
              <a:defRPr sz="1800"/>
            </a:pPr>
            <a:r>
              <a:rPr sz="1100" b="1" kern="0">
                <a:solidFill>
                  <a:srgbClr val="FFFFFF"/>
                </a:solidFill>
                <a:latin typeface="Arial"/>
                <a:ea typeface="Arial"/>
                <a:cs typeface="Arial"/>
                <a:sym typeface="Arial"/>
              </a:rPr>
              <a:t>Servicio de Salud Metropolitano</a:t>
            </a:r>
          </a:p>
          <a:p>
            <a:pPr defTabSz="642915">
              <a:defRPr sz="1800"/>
            </a:pPr>
            <a:r>
              <a:rPr sz="1100" b="1" kern="0">
                <a:solidFill>
                  <a:srgbClr val="FFFFFF"/>
                </a:solidFill>
                <a:latin typeface="Arial"/>
                <a:ea typeface="Arial"/>
                <a:cs typeface="Arial"/>
                <a:sym typeface="Arial"/>
              </a:rPr>
              <a:t>Central</a:t>
            </a:r>
          </a:p>
          <a:p>
            <a:pPr defTabSz="642915">
              <a:defRPr sz="1800"/>
            </a:pPr>
            <a:r>
              <a:rPr sz="900" b="1" kern="0">
                <a:solidFill>
                  <a:srgbClr val="FFFFFF"/>
                </a:solidFill>
                <a:latin typeface="Arial"/>
                <a:ea typeface="Arial"/>
                <a:cs typeface="Arial"/>
                <a:sym typeface="Arial"/>
              </a:rPr>
              <a:t>Región Metropolitana</a:t>
            </a:r>
            <a:endParaRPr sz="600" b="1" kern="0">
              <a:solidFill>
                <a:srgbClr val="FFFFFF"/>
              </a:solidFill>
              <a:latin typeface="Arial"/>
              <a:ea typeface="Arial"/>
              <a:cs typeface="Arial"/>
              <a:sym typeface="Arial"/>
            </a:endParaRPr>
          </a:p>
        </p:txBody>
      </p:sp>
    </p:spTree>
    <p:extLst>
      <p:ext uri="{BB962C8B-B14F-4D97-AF65-F5344CB8AC3E}">
        <p14:creationId xmlns:p14="http://schemas.microsoft.com/office/powerpoint/2010/main" val="4052046211"/>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Default copia 11">
    <p:spTree>
      <p:nvGrpSpPr>
        <p:cNvPr id="1" name=""/>
        <p:cNvGrpSpPr/>
        <p:nvPr/>
      </p:nvGrpSpPr>
      <p:grpSpPr>
        <a:xfrm>
          <a:off x="0" y="0"/>
          <a:ext cx="0" cy="0"/>
          <a:chOff x="0" y="0"/>
          <a:chExt cx="0" cy="0"/>
        </a:xfrm>
      </p:grpSpPr>
      <p:sp>
        <p:nvSpPr>
          <p:cNvPr id="17" name="Shape 17"/>
          <p:cNvSpPr>
            <a:spLocks noGrp="1"/>
          </p:cNvSpPr>
          <p:nvPr>
            <p:ph type="body" idx="1"/>
          </p:nvPr>
        </p:nvSpPr>
        <p:spPr>
          <a:prstGeom prst="rect">
            <a:avLst/>
          </a:prstGeom>
        </p:spPr>
        <p:txBody>
          <a:bodyPr/>
          <a:lstStyle/>
          <a:p>
            <a:pPr lvl="0">
              <a:defRPr sz="1800"/>
            </a:pPr>
            <a:r>
              <a:rPr sz="3100"/>
              <a:t>Nivel de texto 1</a:t>
            </a:r>
          </a:p>
          <a:p>
            <a:pPr lvl="1">
              <a:defRPr sz="1800"/>
            </a:pPr>
            <a:r>
              <a:rPr sz="3100"/>
              <a:t>Nivel de texto 2</a:t>
            </a:r>
          </a:p>
          <a:p>
            <a:pPr lvl="2">
              <a:defRPr sz="1800"/>
            </a:pPr>
            <a:r>
              <a:rPr sz="3100"/>
              <a:t>Nivel de texto 3</a:t>
            </a:r>
          </a:p>
          <a:p>
            <a:pPr lvl="3">
              <a:defRPr sz="1800"/>
            </a:pPr>
            <a:r>
              <a:rPr sz="3100"/>
              <a:t>Nivel de texto 4</a:t>
            </a:r>
          </a:p>
          <a:p>
            <a:pPr lvl="4">
              <a:defRPr sz="1800"/>
            </a:pPr>
            <a:r>
              <a:rPr sz="3100"/>
              <a:t>Nivel de texto 5</a:t>
            </a:r>
          </a:p>
        </p:txBody>
      </p:sp>
      <p:sp>
        <p:nvSpPr>
          <p:cNvPr id="18" name="Shape 18"/>
          <p:cNvSpPr>
            <a:spLocks noGrp="1"/>
          </p:cNvSpPr>
          <p:nvPr>
            <p:ph type="title"/>
          </p:nvPr>
        </p:nvSpPr>
        <p:spPr>
          <a:prstGeom prst="rect">
            <a:avLst/>
          </a:prstGeom>
        </p:spPr>
        <p:txBody>
          <a:bodyPr/>
          <a:lstStyle/>
          <a:p>
            <a:pPr lvl="0">
              <a:defRPr sz="1800" b="0">
                <a:solidFill>
                  <a:srgbClr val="000000"/>
                </a:solidFill>
              </a:defRPr>
            </a:pPr>
            <a:r>
              <a:rPr sz="4400" b="1">
                <a:solidFill>
                  <a:srgbClr val="136CB6"/>
                </a:solidFill>
              </a:rPr>
              <a:t>Texto del título</a:t>
            </a:r>
          </a:p>
        </p:txBody>
      </p:sp>
    </p:spTree>
    <p:extLst>
      <p:ext uri="{BB962C8B-B14F-4D97-AF65-F5344CB8AC3E}">
        <p14:creationId xmlns:p14="http://schemas.microsoft.com/office/powerpoint/2010/main" val="135483450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2541588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Default copia 10">
    <p:bg>
      <p:bgPr>
        <a:solidFill>
          <a:srgbClr val="006CB7"/>
        </a:solidFill>
        <a:effectLst/>
      </p:bgPr>
    </p:bg>
    <p:spTree>
      <p:nvGrpSpPr>
        <p:cNvPr id="1" name=""/>
        <p:cNvGrpSpPr/>
        <p:nvPr/>
      </p:nvGrpSpPr>
      <p:grpSpPr>
        <a:xfrm>
          <a:off x="0" y="0"/>
          <a:ext cx="0" cy="0"/>
          <a:chOff x="0" y="0"/>
          <a:chExt cx="0" cy="0"/>
        </a:xfrm>
      </p:grpSpPr>
      <p:sp>
        <p:nvSpPr>
          <p:cNvPr id="20" name="Shape 20"/>
          <p:cNvSpPr/>
          <p:nvPr/>
        </p:nvSpPr>
        <p:spPr>
          <a:xfrm>
            <a:off x="533401" y="3333752"/>
            <a:ext cx="1033463" cy="3524251"/>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21" name="Shape 21"/>
          <p:cNvSpPr/>
          <p:nvPr/>
        </p:nvSpPr>
        <p:spPr>
          <a:xfrm>
            <a:off x="1566862" y="3333752"/>
            <a:ext cx="1260476" cy="3524251"/>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22" name="image.png"/>
          <p:cNvPicPr/>
          <p:nvPr/>
        </p:nvPicPr>
        <p:blipFill>
          <a:blip r:embed="rId2" cstate="print">
            <a:extLst/>
          </a:blip>
          <a:stretch>
            <a:fillRect/>
          </a:stretch>
        </p:blipFill>
        <p:spPr>
          <a:xfrm>
            <a:off x="647701" y="3452812"/>
            <a:ext cx="803275" cy="585788"/>
          </a:xfrm>
          <a:prstGeom prst="rect">
            <a:avLst/>
          </a:prstGeom>
          <a:ln w="12700">
            <a:miter lim="400000"/>
          </a:ln>
        </p:spPr>
      </p:pic>
      <p:pic>
        <p:nvPicPr>
          <p:cNvPr id="23" name="image.png"/>
          <p:cNvPicPr/>
          <p:nvPr/>
        </p:nvPicPr>
        <p:blipFill>
          <a:blip r:embed="rId3" cstate="print">
            <a:extLst/>
          </a:blip>
          <a:stretch>
            <a:fillRect/>
          </a:stretch>
        </p:blipFill>
        <p:spPr>
          <a:xfrm>
            <a:off x="1677988" y="3452812"/>
            <a:ext cx="1031876" cy="419100"/>
          </a:xfrm>
          <a:prstGeom prst="rect">
            <a:avLst/>
          </a:prstGeom>
          <a:ln w="12700">
            <a:miter lim="400000"/>
          </a:ln>
        </p:spPr>
      </p:pic>
      <p:sp>
        <p:nvSpPr>
          <p:cNvPr id="24" name="Shape 24"/>
          <p:cNvSpPr/>
          <p:nvPr/>
        </p:nvSpPr>
        <p:spPr>
          <a:xfrm>
            <a:off x="533401" y="-1"/>
            <a:ext cx="1033463" cy="1371601"/>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25" name="Shape 25"/>
          <p:cNvSpPr/>
          <p:nvPr/>
        </p:nvSpPr>
        <p:spPr>
          <a:xfrm>
            <a:off x="1566862" y="-1"/>
            <a:ext cx="1260476" cy="1371601"/>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26" name="Shape 26"/>
          <p:cNvSpPr/>
          <p:nvPr/>
        </p:nvSpPr>
        <p:spPr>
          <a:xfrm>
            <a:off x="1594927" y="1522790"/>
            <a:ext cx="7046291" cy="1347510"/>
          </a:xfrm>
          <a:prstGeom prst="rect">
            <a:avLst/>
          </a:prstGeom>
          <a:ln w="12700">
            <a:miter lim="400000"/>
          </a:ln>
          <a:extLst>
            <a:ext uri="{C572A759-6A51-4108-AA02-DFA0A04FC94B}">
              <ma14:wrappingTextBoxFlag xmlns:ma14="http://schemas.microsoft.com/office/mac/drawingml/2011/main" xmlns="" val="1"/>
            </a:ext>
          </a:extLst>
        </p:spPr>
        <p:txBody>
          <a:bodyPr lIns="32145" tIns="32146" rIns="32145" bIns="32146">
            <a:normAutofit/>
          </a:bodyPr>
          <a:lstStyle>
            <a:lvl1pPr algn="l" defTabSz="457200">
              <a:defRPr sz="4500" b="1">
                <a:solidFill>
                  <a:srgbClr val="FFFFFF"/>
                </a:solidFill>
                <a:latin typeface="Verdana"/>
                <a:ea typeface="Verdana"/>
                <a:cs typeface="Verdana"/>
                <a:sym typeface="Verdana"/>
              </a:defRPr>
            </a:lvl1pPr>
          </a:lstStyle>
          <a:p>
            <a:pPr>
              <a:defRPr sz="1800" b="0">
                <a:solidFill>
                  <a:srgbClr val="000000"/>
                </a:solidFill>
              </a:defRPr>
            </a:pPr>
            <a:r>
              <a:rPr sz="3200" kern="0"/>
              <a:t>Título de la presentación</a:t>
            </a:r>
          </a:p>
        </p:txBody>
      </p:sp>
      <p:sp>
        <p:nvSpPr>
          <p:cNvPr id="27" name="Shape 27"/>
          <p:cNvSpPr/>
          <p:nvPr/>
        </p:nvSpPr>
        <p:spPr>
          <a:xfrm>
            <a:off x="3403642" y="3362343"/>
            <a:ext cx="5466141" cy="4430217"/>
          </a:xfrm>
          <a:prstGeom prst="rect">
            <a:avLst/>
          </a:prstGeom>
          <a:ln w="12700">
            <a:miter lim="400000"/>
          </a:ln>
          <a:extLst>
            <a:ext uri="{C572A759-6A51-4108-AA02-DFA0A04FC94B}">
              <ma14:wrappingTextBoxFlag xmlns:ma14="http://schemas.microsoft.com/office/mac/drawingml/2011/main" xmlns="" val="1"/>
            </a:ext>
          </a:extLst>
        </p:spPr>
        <p:txBody>
          <a:bodyPr lIns="32145" tIns="32146" rIns="32145" bIns="32146">
            <a:spAutoFit/>
          </a:bodyPr>
          <a:lstStyle/>
          <a:p>
            <a:pPr algn="ctr" defTabSz="642915">
              <a:spcBef>
                <a:spcPts val="211"/>
              </a:spcBef>
              <a:defRPr sz="1800"/>
            </a:pPr>
            <a:endParaRPr sz="1800" kern="0">
              <a:solidFill>
                <a:srgbClr val="FFFFFF"/>
              </a:solidFill>
              <a:latin typeface="Arial"/>
              <a:ea typeface="Arial"/>
              <a:cs typeface="Arial"/>
              <a:sym typeface="Arial"/>
            </a:endParaRPr>
          </a:p>
          <a:p>
            <a:pPr algn="ctr" defTabSz="642915">
              <a:spcBef>
                <a:spcPts val="211"/>
              </a:spcBef>
              <a:defRPr sz="1800"/>
            </a:pPr>
            <a:endParaRPr sz="1800" kern="0">
              <a:solidFill>
                <a:srgbClr val="FFFFFF"/>
              </a:solidFill>
              <a:latin typeface="Arial"/>
              <a:ea typeface="Arial"/>
              <a:cs typeface="Arial"/>
              <a:sym typeface="Arial"/>
            </a:endParaRPr>
          </a:p>
          <a:p>
            <a:pPr algn="ctr" defTabSz="642915">
              <a:spcBef>
                <a:spcPts val="211"/>
              </a:spcBef>
              <a:defRPr sz="1800"/>
            </a:pPr>
            <a:endParaRPr sz="1800" kern="0">
              <a:solidFill>
                <a:srgbClr val="FFFFFF"/>
              </a:solidFill>
              <a:latin typeface="Arial"/>
              <a:ea typeface="Arial"/>
              <a:cs typeface="Arial"/>
              <a:sym typeface="Arial"/>
            </a:endParaRPr>
          </a:p>
          <a:p>
            <a:pPr algn="ctr" defTabSz="642915">
              <a:spcBef>
                <a:spcPts val="211"/>
              </a:spcBef>
              <a:defRPr sz="1800"/>
            </a:pPr>
            <a:endParaRPr sz="1800" kern="0">
              <a:solidFill>
                <a:srgbClr val="FFFFFF"/>
              </a:solidFill>
              <a:latin typeface="Arial"/>
              <a:ea typeface="Arial"/>
              <a:cs typeface="Arial"/>
              <a:sym typeface="Arial"/>
            </a:endParaRPr>
          </a:p>
          <a:p>
            <a:pPr algn="ctr" defTabSz="642915">
              <a:spcBef>
                <a:spcPts val="211"/>
              </a:spcBef>
              <a:defRPr sz="1800"/>
            </a:pPr>
            <a:r>
              <a:rPr sz="1100" b="1" kern="0">
                <a:solidFill>
                  <a:srgbClr val="FFFFFF"/>
                </a:solidFill>
                <a:latin typeface="Verdana"/>
                <a:ea typeface="Verdana"/>
                <a:cs typeface="Verdana"/>
                <a:sym typeface="Verdana"/>
              </a:rPr>
              <a:t>Fecha Mes y año</a:t>
            </a: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r>
              <a:rPr sz="1800" b="1" kern="0">
                <a:solidFill>
                  <a:srgbClr val="FFFFFF"/>
                </a:solidFill>
                <a:latin typeface="Verdana"/>
                <a:ea typeface="Verdana"/>
                <a:cs typeface="Verdana"/>
                <a:sym typeface="Verdana"/>
              </a:rPr>
              <a:t>Nombre presentador</a:t>
            </a:r>
          </a:p>
          <a:p>
            <a:pPr algn="ctr" defTabSz="642915">
              <a:spcBef>
                <a:spcPts val="281"/>
              </a:spcBef>
              <a:defRPr sz="1800"/>
            </a:pPr>
            <a:endParaRPr sz="1400" b="1" kern="0">
              <a:solidFill>
                <a:srgbClr val="FFFFFF"/>
              </a:solidFill>
              <a:latin typeface="Verdana"/>
              <a:ea typeface="Verdana"/>
              <a:cs typeface="Verdana"/>
              <a:sym typeface="Verdana"/>
            </a:endParaRPr>
          </a:p>
          <a:p>
            <a:pPr algn="ctr" defTabSz="642915">
              <a:spcBef>
                <a:spcPts val="281"/>
              </a:spcBef>
              <a:defRPr sz="1800"/>
            </a:pPr>
            <a:r>
              <a:rPr sz="1800" b="1" kern="0">
                <a:solidFill>
                  <a:srgbClr val="FFFFFF"/>
                </a:solidFill>
                <a:latin typeface="Verdana"/>
                <a:ea typeface="Verdana"/>
                <a:cs typeface="Verdana"/>
                <a:sym typeface="Verdana"/>
              </a:rPr>
              <a:t>Unidad de Salud del Trabajador </a:t>
            </a: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endParaRPr sz="1800" b="1" kern="0">
              <a:solidFill>
                <a:srgbClr val="FFFFFF"/>
              </a:solidFill>
              <a:latin typeface="Verdana"/>
              <a:ea typeface="Verdana"/>
              <a:cs typeface="Verdana"/>
              <a:sym typeface="Verdana"/>
            </a:endParaRPr>
          </a:p>
          <a:p>
            <a:pPr algn="ctr" defTabSz="642915">
              <a:spcBef>
                <a:spcPts val="281"/>
              </a:spcBef>
              <a:defRPr sz="1800"/>
            </a:pPr>
            <a:endParaRPr sz="1100" b="1" kern="0">
              <a:solidFill>
                <a:srgbClr val="FFFFFF"/>
              </a:solidFill>
              <a:latin typeface="Verdana"/>
              <a:ea typeface="Verdana"/>
              <a:cs typeface="Verdana"/>
              <a:sym typeface="Verdana"/>
            </a:endParaRPr>
          </a:p>
        </p:txBody>
      </p:sp>
      <p:sp>
        <p:nvSpPr>
          <p:cNvPr id="28" name="Shape 28"/>
          <p:cNvSpPr/>
          <p:nvPr/>
        </p:nvSpPr>
        <p:spPr>
          <a:xfrm>
            <a:off x="1634761" y="2576285"/>
            <a:ext cx="4500563" cy="428626"/>
          </a:xfrm>
          <a:prstGeom prst="rect">
            <a:avLst/>
          </a:prstGeom>
          <a:ln w="12700">
            <a:miter lim="400000"/>
          </a:ln>
          <a:extLst>
            <a:ext uri="{C572A759-6A51-4108-AA02-DFA0A04FC94B}">
              <ma14:wrappingTextBoxFlag xmlns:ma14="http://schemas.microsoft.com/office/mac/drawingml/2011/main" xmlns="" val="1"/>
            </a:ext>
          </a:extLst>
        </p:spPr>
        <p:txBody>
          <a:bodyPr lIns="32145" tIns="32146" rIns="32145" bIns="32146">
            <a:normAutofit lnSpcReduction="10000"/>
          </a:bodyPr>
          <a:lstStyle>
            <a:lvl1pPr algn="l" defTabSz="429768">
              <a:spcBef>
                <a:spcPts val="700"/>
              </a:spcBef>
              <a:buFont typeface="Arial"/>
              <a:defRPr sz="3572">
                <a:solidFill>
                  <a:srgbClr val="FFFFFF"/>
                </a:solidFill>
                <a:latin typeface="Arial"/>
                <a:ea typeface="Arial"/>
                <a:cs typeface="Arial"/>
                <a:sym typeface="Arial"/>
              </a:defRPr>
            </a:lvl1pPr>
          </a:lstStyle>
          <a:p>
            <a:pPr>
              <a:defRPr sz="1800">
                <a:solidFill>
                  <a:srgbClr val="000000"/>
                </a:solidFill>
              </a:defRPr>
            </a:pPr>
            <a:r>
              <a:rPr sz="2500" kern="0"/>
              <a:t>Subtítulo</a:t>
            </a:r>
          </a:p>
        </p:txBody>
      </p:sp>
      <p:sp>
        <p:nvSpPr>
          <p:cNvPr id="29" name="Shape 29"/>
          <p:cNvSpPr/>
          <p:nvPr/>
        </p:nvSpPr>
        <p:spPr>
          <a:xfrm>
            <a:off x="1566862" y="599129"/>
            <a:ext cx="1260476" cy="711251"/>
          </a:xfrm>
          <a:prstGeom prst="rect">
            <a:avLst/>
          </a:prstGeom>
          <a:ln w="12700">
            <a:miter lim="400000"/>
          </a:ln>
          <a:extLst>
            <a:ext uri="{C572A759-6A51-4108-AA02-DFA0A04FC94B}">
              <ma14:wrappingTextBoxFlag xmlns:ma14="http://schemas.microsoft.com/office/mac/drawingml/2011/main" xmlns="" val="1"/>
            </a:ext>
          </a:extLst>
        </p:spPr>
        <p:txBody>
          <a:bodyPr lIns="32145" tIns="32146" rIns="32145" bIns="32146">
            <a:spAutoFit/>
          </a:bodyPr>
          <a:lstStyle/>
          <a:p>
            <a:pPr defTabSz="642915">
              <a:defRPr sz="1800"/>
            </a:pPr>
            <a:r>
              <a:rPr sz="1100" b="1" kern="0">
                <a:solidFill>
                  <a:srgbClr val="FFFFFF"/>
                </a:solidFill>
                <a:latin typeface="Arial"/>
                <a:ea typeface="Arial"/>
                <a:cs typeface="Arial"/>
                <a:sym typeface="Arial"/>
              </a:rPr>
              <a:t>Servicio de Salud Metropolitano</a:t>
            </a:r>
          </a:p>
          <a:p>
            <a:pPr defTabSz="642915">
              <a:defRPr sz="1800"/>
            </a:pPr>
            <a:r>
              <a:rPr sz="1100" b="1" kern="0">
                <a:solidFill>
                  <a:srgbClr val="FFFFFF"/>
                </a:solidFill>
                <a:latin typeface="Arial"/>
                <a:ea typeface="Arial"/>
                <a:cs typeface="Arial"/>
                <a:sym typeface="Arial"/>
              </a:rPr>
              <a:t>Central</a:t>
            </a:r>
          </a:p>
          <a:p>
            <a:pPr defTabSz="642915">
              <a:defRPr sz="1800"/>
            </a:pPr>
            <a:r>
              <a:rPr sz="900" b="1" kern="0">
                <a:solidFill>
                  <a:srgbClr val="FFFFFF"/>
                </a:solidFill>
                <a:latin typeface="Arial"/>
                <a:ea typeface="Arial"/>
                <a:cs typeface="Arial"/>
                <a:sym typeface="Arial"/>
              </a:rPr>
              <a:t>Región Metropolitana</a:t>
            </a:r>
            <a:endParaRPr sz="600" b="1" kern="0">
              <a:solidFill>
                <a:srgbClr val="FFFFFF"/>
              </a:solidFill>
              <a:latin typeface="Arial"/>
              <a:ea typeface="Arial"/>
              <a:cs typeface="Arial"/>
              <a:sym typeface="Arial"/>
            </a:endParaRPr>
          </a:p>
        </p:txBody>
      </p:sp>
    </p:spTree>
    <p:extLst>
      <p:ext uri="{BB962C8B-B14F-4D97-AF65-F5344CB8AC3E}">
        <p14:creationId xmlns:p14="http://schemas.microsoft.com/office/powerpoint/2010/main" val="846455604"/>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Default copia 2">
    <p:spTree>
      <p:nvGrpSpPr>
        <p:cNvPr id="1" name=""/>
        <p:cNvGrpSpPr/>
        <p:nvPr/>
      </p:nvGrpSpPr>
      <p:grpSpPr>
        <a:xfrm>
          <a:off x="0" y="0"/>
          <a:ext cx="0" cy="0"/>
          <a:chOff x="0" y="0"/>
          <a:chExt cx="0" cy="0"/>
        </a:xfrm>
      </p:grpSpPr>
      <p:sp>
        <p:nvSpPr>
          <p:cNvPr id="36" name="Shape 36"/>
          <p:cNvSpPr/>
          <p:nvPr/>
        </p:nvSpPr>
        <p:spPr>
          <a:xfrm>
            <a:off x="892970" y="4473774"/>
            <a:ext cx="7358063" cy="26161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400">
                <a:latin typeface="Arial"/>
                <a:ea typeface="Arial"/>
                <a:cs typeface="Arial"/>
                <a:sym typeface="Arial"/>
              </a:defRPr>
            </a:lvl1pPr>
          </a:lstStyle>
          <a:p>
            <a:pPr algn="ctr" defTabSz="410751">
              <a:defRPr sz="1800"/>
            </a:pPr>
            <a:r>
              <a:rPr sz="1700" kern="0">
                <a:solidFill>
                  <a:sysClr val="windowText" lastClr="000000"/>
                </a:solidFill>
              </a:rPr>
              <a:t>– Juan López</a:t>
            </a:r>
          </a:p>
        </p:txBody>
      </p:sp>
      <p:sp>
        <p:nvSpPr>
          <p:cNvPr id="37" name="Shape 37"/>
          <p:cNvSpPr/>
          <p:nvPr/>
        </p:nvSpPr>
        <p:spPr>
          <a:xfrm>
            <a:off x="892970" y="3033727"/>
            <a:ext cx="7358063" cy="41549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defRPr sz="3800">
                <a:latin typeface="Arial"/>
                <a:ea typeface="Arial"/>
                <a:cs typeface="Arial"/>
                <a:sym typeface="Arial"/>
              </a:defRPr>
            </a:lvl1pPr>
          </a:lstStyle>
          <a:p>
            <a:pPr algn="ctr" defTabSz="410751">
              <a:defRPr sz="1800"/>
            </a:pPr>
            <a:r>
              <a:rPr sz="2700" kern="0">
                <a:solidFill>
                  <a:sysClr val="windowText" lastClr="000000"/>
                </a:solidFill>
              </a:rPr>
              <a:t>“Escribir una cita aquí” </a:t>
            </a:r>
          </a:p>
        </p:txBody>
      </p:sp>
    </p:spTree>
    <p:extLst>
      <p:ext uri="{BB962C8B-B14F-4D97-AF65-F5344CB8AC3E}">
        <p14:creationId xmlns:p14="http://schemas.microsoft.com/office/powerpoint/2010/main" val="391787124"/>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efault copia 8">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8307075"/>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Default copia 9">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9256151"/>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Default copia 7">
    <p:spTree>
      <p:nvGrpSpPr>
        <p:cNvPr id="1" name=""/>
        <p:cNvGrpSpPr/>
        <p:nvPr/>
      </p:nvGrpSpPr>
      <p:grpSpPr>
        <a:xfrm>
          <a:off x="0" y="0"/>
          <a:ext cx="0" cy="0"/>
          <a:chOff x="0" y="0"/>
          <a:chExt cx="0" cy="0"/>
        </a:xfrm>
      </p:grpSpPr>
    </p:spTree>
    <p:extLst>
      <p:ext uri="{BB962C8B-B14F-4D97-AF65-F5344CB8AC3E}">
        <p14:creationId xmlns:p14="http://schemas.microsoft.com/office/powerpoint/2010/main" val="585684489"/>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Default copia 6">
    <p:spTree>
      <p:nvGrpSpPr>
        <p:cNvPr id="1" name=""/>
        <p:cNvGrpSpPr/>
        <p:nvPr/>
      </p:nvGrpSpPr>
      <p:grpSpPr>
        <a:xfrm>
          <a:off x="0" y="0"/>
          <a:ext cx="0" cy="0"/>
          <a:chOff x="0" y="0"/>
          <a:chExt cx="0" cy="0"/>
        </a:xfrm>
      </p:grpSpPr>
      <p:sp>
        <p:nvSpPr>
          <p:cNvPr id="42" name="Shape 42"/>
          <p:cNvSpPr/>
          <p:nvPr/>
        </p:nvSpPr>
        <p:spPr>
          <a:xfrm>
            <a:off x="669728" y="892971"/>
            <a:ext cx="7804547" cy="50720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marL="444500" indent="-444500" algn="l">
              <a:spcBef>
                <a:spcPts val="4200"/>
              </a:spcBef>
              <a:buSzPct val="75000"/>
              <a:buChar char="•"/>
              <a:defRPr>
                <a:latin typeface="Arial"/>
                <a:ea typeface="Arial"/>
                <a:cs typeface="Arial"/>
                <a:sym typeface="Arial"/>
              </a:defRPr>
            </a:lvl1pPr>
            <a:lvl2pPr marL="889000" indent="-444500" algn="l">
              <a:spcBef>
                <a:spcPts val="4200"/>
              </a:spcBef>
              <a:buSzPct val="75000"/>
              <a:buChar char="•"/>
              <a:defRPr>
                <a:latin typeface="Arial"/>
                <a:ea typeface="Arial"/>
                <a:cs typeface="Arial"/>
                <a:sym typeface="Arial"/>
              </a:defRPr>
            </a:lvl2pPr>
            <a:lvl3pPr marL="1333500" indent="-444500" algn="l">
              <a:spcBef>
                <a:spcPts val="4200"/>
              </a:spcBef>
              <a:buSzPct val="75000"/>
              <a:buChar char="•"/>
              <a:defRPr>
                <a:latin typeface="Arial"/>
                <a:ea typeface="Arial"/>
                <a:cs typeface="Arial"/>
                <a:sym typeface="Arial"/>
              </a:defRPr>
            </a:lvl3pPr>
            <a:lvl4pPr marL="1778000" indent="-444500" algn="l">
              <a:spcBef>
                <a:spcPts val="4200"/>
              </a:spcBef>
              <a:buSzPct val="75000"/>
              <a:buChar char="•"/>
              <a:defRPr>
                <a:latin typeface="Arial"/>
                <a:ea typeface="Arial"/>
                <a:cs typeface="Arial"/>
                <a:sym typeface="Arial"/>
              </a:defRPr>
            </a:lvl4pPr>
            <a:lvl5pPr marL="2222500" indent="-444500" algn="l">
              <a:spcBef>
                <a:spcPts val="4200"/>
              </a:spcBef>
              <a:buSzPct val="75000"/>
              <a:buChar char="•"/>
              <a:defRPr>
                <a:latin typeface="Arial"/>
                <a:ea typeface="Arial"/>
                <a:cs typeface="Arial"/>
                <a:sym typeface="Arial"/>
              </a:defRPr>
            </a:lvl5pPr>
          </a:lstStyle>
          <a:p>
            <a:pPr defTabSz="410751">
              <a:defRPr sz="1800"/>
            </a:pPr>
            <a:r>
              <a:rPr sz="2500" kern="0">
                <a:solidFill>
                  <a:sysClr val="windowText" lastClr="000000"/>
                </a:solidFill>
              </a:rPr>
              <a:t>Nivel de texto 1</a:t>
            </a:r>
          </a:p>
          <a:p>
            <a:pPr lvl="1" defTabSz="410751">
              <a:defRPr sz="1800"/>
            </a:pPr>
            <a:r>
              <a:rPr sz="2500" kern="0">
                <a:solidFill>
                  <a:sysClr val="windowText" lastClr="000000"/>
                </a:solidFill>
              </a:rPr>
              <a:t>Nivel de texto 2</a:t>
            </a:r>
          </a:p>
          <a:p>
            <a:pPr lvl="2" defTabSz="410751">
              <a:defRPr sz="1800"/>
            </a:pPr>
            <a:r>
              <a:rPr sz="2500" kern="0">
                <a:solidFill>
                  <a:sysClr val="windowText" lastClr="000000"/>
                </a:solidFill>
              </a:rPr>
              <a:t>Nivel de texto 3</a:t>
            </a:r>
          </a:p>
          <a:p>
            <a:pPr lvl="3" defTabSz="410751">
              <a:defRPr sz="1800"/>
            </a:pPr>
            <a:r>
              <a:rPr sz="2500" kern="0">
                <a:solidFill>
                  <a:sysClr val="windowText" lastClr="000000"/>
                </a:solidFill>
              </a:rPr>
              <a:t>Nivel de texto 4</a:t>
            </a:r>
          </a:p>
          <a:p>
            <a:pPr lvl="4" defTabSz="410751">
              <a:defRPr sz="1800"/>
            </a:pPr>
            <a:r>
              <a:rPr sz="2500" kern="0">
                <a:solidFill>
                  <a:sysClr val="windowText" lastClr="000000"/>
                </a:solidFill>
              </a:rPr>
              <a:t>Nivel de texto 5</a:t>
            </a:r>
          </a:p>
        </p:txBody>
      </p:sp>
    </p:spTree>
    <p:extLst>
      <p:ext uri="{BB962C8B-B14F-4D97-AF65-F5344CB8AC3E}">
        <p14:creationId xmlns:p14="http://schemas.microsoft.com/office/powerpoint/2010/main" val="1279608474"/>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Default copia 5">
    <p:spTree>
      <p:nvGrpSpPr>
        <p:cNvPr id="1" name=""/>
        <p:cNvGrpSpPr/>
        <p:nvPr/>
      </p:nvGrpSpPr>
      <p:grpSpPr>
        <a:xfrm>
          <a:off x="0" y="0"/>
          <a:ext cx="0" cy="0"/>
          <a:chOff x="0" y="0"/>
          <a:chExt cx="0" cy="0"/>
        </a:xfrm>
      </p:grpSpPr>
      <p:sp>
        <p:nvSpPr>
          <p:cNvPr id="44" name="Shape 44"/>
          <p:cNvSpPr/>
          <p:nvPr/>
        </p:nvSpPr>
        <p:spPr>
          <a:xfrm>
            <a:off x="669728" y="312541"/>
            <a:ext cx="7804547" cy="151804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8000" b="1">
                <a:solidFill>
                  <a:srgbClr val="136CB6"/>
                </a:solidFill>
                <a:latin typeface="Arial"/>
                <a:ea typeface="Arial"/>
                <a:cs typeface="Arial"/>
                <a:sym typeface="Arial"/>
              </a:defRPr>
            </a:lvl1pPr>
          </a:lstStyle>
          <a:p>
            <a:pPr algn="ctr" defTabSz="410751">
              <a:defRPr sz="1800" b="0">
                <a:solidFill>
                  <a:srgbClr val="000000"/>
                </a:solidFill>
              </a:defRPr>
            </a:pPr>
            <a:r>
              <a:rPr sz="5600" kern="0"/>
              <a:t>Texto del título</a:t>
            </a:r>
          </a:p>
        </p:txBody>
      </p:sp>
      <p:sp>
        <p:nvSpPr>
          <p:cNvPr id="45" name="Shape 45"/>
          <p:cNvSpPr/>
          <p:nvPr/>
        </p:nvSpPr>
        <p:spPr>
          <a:xfrm>
            <a:off x="669727" y="1830588"/>
            <a:ext cx="3750469" cy="442019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marL="342900" indent="-342900" algn="l">
              <a:spcBef>
                <a:spcPts val="3200"/>
              </a:spcBef>
              <a:buSzPct val="75000"/>
              <a:buChar char="•"/>
              <a:defRPr sz="2800">
                <a:latin typeface="Arial"/>
                <a:ea typeface="Arial"/>
                <a:cs typeface="Arial"/>
                <a:sym typeface="Arial"/>
              </a:defRPr>
            </a:lvl1pPr>
            <a:lvl2pPr marL="685800" indent="-342900" algn="l">
              <a:spcBef>
                <a:spcPts val="3200"/>
              </a:spcBef>
              <a:buSzPct val="75000"/>
              <a:buChar char="•"/>
              <a:defRPr sz="2800">
                <a:latin typeface="Arial"/>
                <a:ea typeface="Arial"/>
                <a:cs typeface="Arial"/>
                <a:sym typeface="Arial"/>
              </a:defRPr>
            </a:lvl2pPr>
            <a:lvl3pPr marL="1028700" indent="-342900" algn="l">
              <a:spcBef>
                <a:spcPts val="3200"/>
              </a:spcBef>
              <a:buSzPct val="75000"/>
              <a:buChar char="•"/>
              <a:defRPr sz="2800">
                <a:latin typeface="Arial"/>
                <a:ea typeface="Arial"/>
                <a:cs typeface="Arial"/>
                <a:sym typeface="Arial"/>
              </a:defRPr>
            </a:lvl3pPr>
            <a:lvl4pPr marL="1371600" indent="-342900" algn="l">
              <a:spcBef>
                <a:spcPts val="3200"/>
              </a:spcBef>
              <a:buSzPct val="75000"/>
              <a:buChar char="•"/>
              <a:defRPr sz="2800">
                <a:latin typeface="Arial"/>
                <a:ea typeface="Arial"/>
                <a:cs typeface="Arial"/>
                <a:sym typeface="Arial"/>
              </a:defRPr>
            </a:lvl4pPr>
            <a:lvl5pPr marL="1714500" indent="-342900" algn="l">
              <a:spcBef>
                <a:spcPts val="3200"/>
              </a:spcBef>
              <a:buSzPct val="75000"/>
              <a:buChar char="•"/>
              <a:defRPr sz="2800">
                <a:latin typeface="Arial"/>
                <a:ea typeface="Arial"/>
                <a:cs typeface="Arial"/>
                <a:sym typeface="Arial"/>
              </a:defRPr>
            </a:lvl5pPr>
          </a:lstStyle>
          <a:p>
            <a:pPr defTabSz="410751">
              <a:defRPr sz="1800"/>
            </a:pPr>
            <a:r>
              <a:rPr sz="2000" kern="0">
                <a:solidFill>
                  <a:sysClr val="windowText" lastClr="000000"/>
                </a:solidFill>
              </a:rPr>
              <a:t>Nivel de texto 1</a:t>
            </a:r>
          </a:p>
          <a:p>
            <a:pPr lvl="1" defTabSz="410751">
              <a:defRPr sz="1800"/>
            </a:pPr>
            <a:r>
              <a:rPr sz="2000" kern="0">
                <a:solidFill>
                  <a:sysClr val="windowText" lastClr="000000"/>
                </a:solidFill>
              </a:rPr>
              <a:t>Nivel de texto 2</a:t>
            </a:r>
          </a:p>
          <a:p>
            <a:pPr lvl="2" defTabSz="410751">
              <a:defRPr sz="1800"/>
            </a:pPr>
            <a:r>
              <a:rPr sz="2000" kern="0">
                <a:solidFill>
                  <a:sysClr val="windowText" lastClr="000000"/>
                </a:solidFill>
              </a:rPr>
              <a:t>Nivel de texto 3</a:t>
            </a:r>
          </a:p>
          <a:p>
            <a:pPr lvl="3" defTabSz="410751">
              <a:defRPr sz="1800"/>
            </a:pPr>
            <a:r>
              <a:rPr sz="2000" kern="0">
                <a:solidFill>
                  <a:sysClr val="windowText" lastClr="000000"/>
                </a:solidFill>
              </a:rPr>
              <a:t>Nivel de texto 4</a:t>
            </a:r>
          </a:p>
          <a:p>
            <a:pPr lvl="4" defTabSz="410751">
              <a:defRPr sz="1800"/>
            </a:pPr>
            <a:r>
              <a:rPr sz="2000" kern="0">
                <a:solidFill>
                  <a:sysClr val="windowText" lastClr="000000"/>
                </a:solidFill>
              </a:rPr>
              <a:t>Nivel de texto 5</a:t>
            </a:r>
          </a:p>
        </p:txBody>
      </p:sp>
    </p:spTree>
    <p:extLst>
      <p:ext uri="{BB962C8B-B14F-4D97-AF65-F5344CB8AC3E}">
        <p14:creationId xmlns:p14="http://schemas.microsoft.com/office/powerpoint/2010/main" val="2781697093"/>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Default copia 4">
    <p:spTree>
      <p:nvGrpSpPr>
        <p:cNvPr id="1" name=""/>
        <p:cNvGrpSpPr/>
        <p:nvPr/>
      </p:nvGrpSpPr>
      <p:grpSpPr>
        <a:xfrm>
          <a:off x="0" y="0"/>
          <a:ext cx="0" cy="0"/>
          <a:chOff x="0" y="0"/>
          <a:chExt cx="0" cy="0"/>
        </a:xfrm>
      </p:grpSpPr>
      <p:sp>
        <p:nvSpPr>
          <p:cNvPr id="47" name="Shape 47"/>
          <p:cNvSpPr/>
          <p:nvPr/>
        </p:nvSpPr>
        <p:spPr>
          <a:xfrm>
            <a:off x="669728" y="312541"/>
            <a:ext cx="7804547" cy="151804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8000" b="1">
                <a:solidFill>
                  <a:srgbClr val="136CB6"/>
                </a:solidFill>
                <a:latin typeface="Arial"/>
                <a:ea typeface="Arial"/>
                <a:cs typeface="Arial"/>
                <a:sym typeface="Arial"/>
              </a:defRPr>
            </a:lvl1pPr>
          </a:lstStyle>
          <a:p>
            <a:pPr algn="ctr" defTabSz="410751">
              <a:defRPr sz="1800" b="0">
                <a:solidFill>
                  <a:srgbClr val="000000"/>
                </a:solidFill>
              </a:defRPr>
            </a:pPr>
            <a:r>
              <a:rPr sz="5600" kern="0"/>
              <a:t>Texto del título</a:t>
            </a:r>
          </a:p>
        </p:txBody>
      </p:sp>
    </p:spTree>
    <p:extLst>
      <p:ext uri="{BB962C8B-B14F-4D97-AF65-F5344CB8AC3E}">
        <p14:creationId xmlns:p14="http://schemas.microsoft.com/office/powerpoint/2010/main" val="266327592"/>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Default copia 3">
    <p:spTree>
      <p:nvGrpSpPr>
        <p:cNvPr id="1" name=""/>
        <p:cNvGrpSpPr/>
        <p:nvPr/>
      </p:nvGrpSpPr>
      <p:grpSpPr>
        <a:xfrm>
          <a:off x="0" y="0"/>
          <a:ext cx="0" cy="0"/>
          <a:chOff x="0" y="0"/>
          <a:chExt cx="0" cy="0"/>
        </a:xfrm>
      </p:grpSpPr>
      <p:sp>
        <p:nvSpPr>
          <p:cNvPr id="49" name="Shape 49"/>
          <p:cNvSpPr/>
          <p:nvPr/>
        </p:nvSpPr>
        <p:spPr>
          <a:xfrm>
            <a:off x="669727" y="446484"/>
            <a:ext cx="3750469" cy="280392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rmAutofit/>
          </a:bodyPr>
          <a:lstStyle>
            <a:lvl1pPr>
              <a:defRPr sz="5700" b="1">
                <a:solidFill>
                  <a:srgbClr val="136CB6"/>
                </a:solidFill>
                <a:latin typeface="Arial"/>
                <a:ea typeface="Arial"/>
                <a:cs typeface="Arial"/>
                <a:sym typeface="Arial"/>
              </a:defRPr>
            </a:lvl1pPr>
          </a:lstStyle>
          <a:p>
            <a:pPr algn="ctr" defTabSz="410751">
              <a:defRPr sz="1800" b="0">
                <a:solidFill>
                  <a:srgbClr val="000000"/>
                </a:solidFill>
              </a:defRPr>
            </a:pPr>
            <a:r>
              <a:rPr sz="4000" kern="0"/>
              <a:t>Texto del título</a:t>
            </a:r>
          </a:p>
        </p:txBody>
      </p:sp>
      <p:sp>
        <p:nvSpPr>
          <p:cNvPr id="50" name="Shape 50"/>
          <p:cNvSpPr/>
          <p:nvPr/>
        </p:nvSpPr>
        <p:spPr>
          <a:xfrm>
            <a:off x="669727" y="3348635"/>
            <a:ext cx="3750469" cy="28842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lvl1pPr>
              <a:defRPr sz="3200">
                <a:latin typeface="Arial"/>
                <a:ea typeface="Arial"/>
                <a:cs typeface="Arial"/>
                <a:sym typeface="Arial"/>
              </a:defRPr>
            </a:lvl1pPr>
            <a:lvl2pPr>
              <a:defRPr sz="3200">
                <a:latin typeface="Arial"/>
                <a:ea typeface="Arial"/>
                <a:cs typeface="Arial"/>
                <a:sym typeface="Arial"/>
              </a:defRPr>
            </a:lvl2pPr>
            <a:lvl3pPr>
              <a:defRPr sz="3200">
                <a:latin typeface="Arial"/>
                <a:ea typeface="Arial"/>
                <a:cs typeface="Arial"/>
                <a:sym typeface="Arial"/>
              </a:defRPr>
            </a:lvl3pPr>
            <a:lvl4pPr>
              <a:defRPr sz="3200">
                <a:latin typeface="Arial"/>
                <a:ea typeface="Arial"/>
                <a:cs typeface="Arial"/>
                <a:sym typeface="Arial"/>
              </a:defRPr>
            </a:lvl4pPr>
            <a:lvl5pPr>
              <a:defRPr sz="3200">
                <a:latin typeface="Arial"/>
                <a:ea typeface="Arial"/>
                <a:cs typeface="Arial"/>
                <a:sym typeface="Arial"/>
              </a:defRPr>
            </a:lvl5pPr>
          </a:lstStyle>
          <a:p>
            <a:pPr algn="ctr" defTabSz="410751">
              <a:defRPr sz="1800"/>
            </a:pPr>
            <a:r>
              <a:rPr sz="2200" kern="0">
                <a:solidFill>
                  <a:sysClr val="windowText" lastClr="000000"/>
                </a:solidFill>
              </a:rPr>
              <a:t>Nivel de texto 1</a:t>
            </a:r>
          </a:p>
          <a:p>
            <a:pPr marL="0" lvl="1" indent="160729" algn="ctr" defTabSz="410751">
              <a:defRPr sz="1800"/>
            </a:pPr>
            <a:r>
              <a:rPr sz="2200" kern="0">
                <a:solidFill>
                  <a:sysClr val="windowText" lastClr="000000"/>
                </a:solidFill>
              </a:rPr>
              <a:t>Nivel de texto 2</a:t>
            </a:r>
          </a:p>
          <a:p>
            <a:pPr marL="0" lvl="2" indent="321457" algn="ctr" defTabSz="410751">
              <a:defRPr sz="1800"/>
            </a:pPr>
            <a:r>
              <a:rPr sz="2200" kern="0">
                <a:solidFill>
                  <a:sysClr val="windowText" lastClr="000000"/>
                </a:solidFill>
              </a:rPr>
              <a:t>Nivel de texto 3</a:t>
            </a:r>
          </a:p>
          <a:p>
            <a:pPr marL="0" lvl="3" indent="482186" algn="ctr" defTabSz="410751">
              <a:defRPr sz="1800"/>
            </a:pPr>
            <a:r>
              <a:rPr sz="2200" kern="0">
                <a:solidFill>
                  <a:sysClr val="windowText" lastClr="000000"/>
                </a:solidFill>
              </a:rPr>
              <a:t>Nivel de texto 4</a:t>
            </a:r>
          </a:p>
          <a:p>
            <a:pPr marL="0" lvl="4" indent="642915" algn="ctr" defTabSz="410751">
              <a:defRPr sz="1800"/>
            </a:pPr>
            <a:r>
              <a:rPr sz="2200" kern="0">
                <a:solidFill>
                  <a:sysClr val="windowText" lastClr="000000"/>
                </a:solidFill>
              </a:rPr>
              <a:t>Nivel de texto 5</a:t>
            </a:r>
          </a:p>
        </p:txBody>
      </p:sp>
    </p:spTree>
    <p:extLst>
      <p:ext uri="{BB962C8B-B14F-4D97-AF65-F5344CB8AC3E}">
        <p14:creationId xmlns:p14="http://schemas.microsoft.com/office/powerpoint/2010/main" val="1140732966"/>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Default copia">
    <p:spTree>
      <p:nvGrpSpPr>
        <p:cNvPr id="1" name=""/>
        <p:cNvGrpSpPr/>
        <p:nvPr/>
      </p:nvGrpSpPr>
      <p:grpSpPr>
        <a:xfrm>
          <a:off x="0" y="0"/>
          <a:ext cx="0" cy="0"/>
          <a:chOff x="0" y="0"/>
          <a:chExt cx="0" cy="0"/>
        </a:xfrm>
      </p:grpSpPr>
      <p:sp>
        <p:nvSpPr>
          <p:cNvPr id="52" name="Shape 52"/>
          <p:cNvSpPr/>
          <p:nvPr/>
        </p:nvSpPr>
        <p:spPr>
          <a:xfrm>
            <a:off x="892970" y="4723807"/>
            <a:ext cx="7358063" cy="10001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rmAutofit/>
          </a:bodyPr>
          <a:lstStyle>
            <a:lvl1pPr>
              <a:defRPr sz="8000" b="1">
                <a:solidFill>
                  <a:srgbClr val="136CB6"/>
                </a:solidFill>
                <a:latin typeface="Arial"/>
                <a:ea typeface="Arial"/>
                <a:cs typeface="Arial"/>
                <a:sym typeface="Arial"/>
              </a:defRPr>
            </a:lvl1pPr>
          </a:lstStyle>
          <a:p>
            <a:pPr algn="ctr" defTabSz="410751">
              <a:defRPr sz="1800" b="0">
                <a:solidFill>
                  <a:srgbClr val="000000"/>
                </a:solidFill>
              </a:defRPr>
            </a:pPr>
            <a:r>
              <a:rPr sz="5600" kern="0"/>
              <a:t>Texto del título</a:t>
            </a:r>
          </a:p>
        </p:txBody>
      </p:sp>
      <p:sp>
        <p:nvSpPr>
          <p:cNvPr id="53" name="Shape 53"/>
          <p:cNvSpPr/>
          <p:nvPr/>
        </p:nvSpPr>
        <p:spPr>
          <a:xfrm>
            <a:off x="892970" y="5759649"/>
            <a:ext cx="7358063" cy="79474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lvl1pPr defTabSz="268731">
              <a:defRPr sz="1472">
                <a:latin typeface="Arial"/>
                <a:ea typeface="Arial"/>
                <a:cs typeface="Arial"/>
                <a:sym typeface="Arial"/>
              </a:defRPr>
            </a:lvl1pPr>
            <a:lvl2pPr indent="105155" defTabSz="268731">
              <a:defRPr sz="1472">
                <a:latin typeface="Arial"/>
                <a:ea typeface="Arial"/>
                <a:cs typeface="Arial"/>
                <a:sym typeface="Arial"/>
              </a:defRPr>
            </a:lvl2pPr>
            <a:lvl3pPr indent="210311" defTabSz="268731">
              <a:defRPr sz="1472">
                <a:latin typeface="Arial"/>
                <a:ea typeface="Arial"/>
                <a:cs typeface="Arial"/>
                <a:sym typeface="Arial"/>
              </a:defRPr>
            </a:lvl3pPr>
            <a:lvl4pPr indent="315468" defTabSz="268731">
              <a:defRPr sz="1472">
                <a:latin typeface="Arial"/>
                <a:ea typeface="Arial"/>
                <a:cs typeface="Arial"/>
                <a:sym typeface="Arial"/>
              </a:defRPr>
            </a:lvl4pPr>
            <a:lvl5pPr indent="420623" defTabSz="268731">
              <a:defRPr sz="1472">
                <a:latin typeface="Arial"/>
                <a:ea typeface="Arial"/>
                <a:cs typeface="Arial"/>
                <a:sym typeface="Arial"/>
              </a:defRPr>
            </a:lvl5pPr>
          </a:lstStyle>
          <a:p>
            <a:pPr algn="ctr">
              <a:defRPr sz="1800"/>
            </a:pPr>
            <a:r>
              <a:rPr sz="1000" kern="0">
                <a:solidFill>
                  <a:sysClr val="windowText" lastClr="000000"/>
                </a:solidFill>
              </a:rPr>
              <a:t>Nivel de texto 1</a:t>
            </a:r>
          </a:p>
          <a:p>
            <a:pPr marL="0" lvl="1" algn="ctr">
              <a:defRPr sz="1800"/>
            </a:pPr>
            <a:r>
              <a:rPr sz="1000" kern="0">
                <a:solidFill>
                  <a:sysClr val="windowText" lastClr="000000"/>
                </a:solidFill>
              </a:rPr>
              <a:t>Nivel de texto 2</a:t>
            </a:r>
          </a:p>
          <a:p>
            <a:pPr marL="0" lvl="2" algn="ctr">
              <a:defRPr sz="1800"/>
            </a:pPr>
            <a:r>
              <a:rPr sz="1000" kern="0">
                <a:solidFill>
                  <a:sysClr val="windowText" lastClr="000000"/>
                </a:solidFill>
              </a:rPr>
              <a:t>Nivel de texto 3</a:t>
            </a:r>
          </a:p>
          <a:p>
            <a:pPr marL="0" lvl="3" algn="ctr">
              <a:defRPr sz="1800"/>
            </a:pPr>
            <a:r>
              <a:rPr sz="1000" kern="0">
                <a:solidFill>
                  <a:sysClr val="windowText" lastClr="000000"/>
                </a:solidFill>
              </a:rPr>
              <a:t>Nivel de texto 4</a:t>
            </a:r>
          </a:p>
          <a:p>
            <a:pPr marL="0" lvl="4" algn="ctr">
              <a:defRPr sz="1800"/>
            </a:pPr>
            <a:r>
              <a:rPr sz="1000" kern="0">
                <a:solidFill>
                  <a:sysClr val="windowText" lastClr="000000"/>
                </a:solidFill>
              </a:rPr>
              <a:t>Nivel de texto 5</a:t>
            </a:r>
          </a:p>
        </p:txBody>
      </p:sp>
    </p:spTree>
    <p:extLst>
      <p:ext uri="{BB962C8B-B14F-4D97-AF65-F5344CB8AC3E}">
        <p14:creationId xmlns:p14="http://schemas.microsoft.com/office/powerpoint/2010/main" val="359001713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42492216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Default">
    <p:bg>
      <p:bgPr>
        <a:solidFill>
          <a:srgbClr val="006CB7"/>
        </a:solidFill>
        <a:effectLst/>
      </p:bgPr>
    </p:bg>
    <p:spTree>
      <p:nvGrpSpPr>
        <p:cNvPr id="1" name=""/>
        <p:cNvGrpSpPr/>
        <p:nvPr/>
      </p:nvGrpSpPr>
      <p:grpSpPr>
        <a:xfrm>
          <a:off x="0" y="0"/>
          <a:ext cx="0" cy="0"/>
          <a:chOff x="0" y="0"/>
          <a:chExt cx="0" cy="0"/>
        </a:xfrm>
      </p:grpSpPr>
      <p:sp>
        <p:nvSpPr>
          <p:cNvPr id="2" name="Shape 9"/>
          <p:cNvSpPr/>
          <p:nvPr/>
        </p:nvSpPr>
        <p:spPr>
          <a:xfrm>
            <a:off x="533401" y="3333750"/>
            <a:ext cx="1033463" cy="352425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10"/>
          <p:cNvSpPr/>
          <p:nvPr/>
        </p:nvSpPr>
        <p:spPr>
          <a:xfrm>
            <a:off x="1566864" y="3333750"/>
            <a:ext cx="1260475" cy="352425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4" name="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1" y="3452815"/>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 name="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989"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 name="Shape 13"/>
          <p:cNvSpPr/>
          <p:nvPr/>
        </p:nvSpPr>
        <p:spPr>
          <a:xfrm>
            <a:off x="533401" y="0"/>
            <a:ext cx="1033463" cy="1371600"/>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7" name="Shape 14"/>
          <p:cNvSpPr/>
          <p:nvPr/>
        </p:nvSpPr>
        <p:spPr>
          <a:xfrm>
            <a:off x="1566864" y="0"/>
            <a:ext cx="1260475" cy="1371600"/>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8" name="Shape 15"/>
          <p:cNvSpPr>
            <a:spLocks noChangeArrowheads="1"/>
          </p:cNvSpPr>
          <p:nvPr/>
        </p:nvSpPr>
        <p:spPr bwMode="auto">
          <a:xfrm>
            <a:off x="1566864" y="598488"/>
            <a:ext cx="12604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defTabSz="641350" fontAlgn="base">
              <a:spcBef>
                <a:spcPct val="0"/>
              </a:spcBef>
              <a:spcAft>
                <a:spcPct val="0"/>
              </a:spcAft>
            </a:pPr>
            <a:r>
              <a:rPr lang="es-ES" sz="1100" b="1">
                <a:solidFill>
                  <a:srgbClr val="FFFFFF"/>
                </a:solidFill>
                <a:latin typeface="Arial" pitchFamily="34" charset="0"/>
                <a:sym typeface="Arial" pitchFamily="34" charset="0"/>
              </a:rPr>
              <a:t>Servicio de Salud Metropolitano</a:t>
            </a:r>
          </a:p>
          <a:p>
            <a:pPr defTabSz="641350" fontAlgn="base">
              <a:spcBef>
                <a:spcPct val="0"/>
              </a:spcBef>
              <a:spcAft>
                <a:spcPct val="0"/>
              </a:spcAft>
            </a:pPr>
            <a:r>
              <a:rPr lang="es-ES" sz="1100" b="1">
                <a:solidFill>
                  <a:srgbClr val="FFFFFF"/>
                </a:solidFill>
                <a:latin typeface="Arial" pitchFamily="34" charset="0"/>
                <a:sym typeface="Arial" pitchFamily="34" charset="0"/>
              </a:rPr>
              <a:t>Central</a:t>
            </a:r>
          </a:p>
          <a:p>
            <a:pPr defTabSz="641350" fontAlgn="base">
              <a:spcBef>
                <a:spcPct val="0"/>
              </a:spcBef>
              <a:spcAft>
                <a:spcPct val="0"/>
              </a:spcAft>
            </a:pPr>
            <a:r>
              <a:rPr lang="es-ES" sz="900" b="1">
                <a:solidFill>
                  <a:srgbClr val="FFFFFF"/>
                </a:solidFill>
                <a:latin typeface="Arial" pitchFamily="34" charset="0"/>
                <a:sym typeface="Arial" pitchFamily="34" charset="0"/>
              </a:rPr>
              <a:t>Región Metropolitana</a:t>
            </a:r>
            <a:endParaRPr lang="es-ES" sz="600" b="1">
              <a:solidFill>
                <a:srgbClr val="FFFFFF"/>
              </a:solidFill>
              <a:latin typeface="Arial" pitchFamily="34" charset="0"/>
              <a:sym typeface="Arial" pitchFamily="34" charset="0"/>
            </a:endParaRPr>
          </a:p>
        </p:txBody>
      </p:sp>
    </p:spTree>
    <p:extLst>
      <p:ext uri="{BB962C8B-B14F-4D97-AF65-F5344CB8AC3E}">
        <p14:creationId xmlns:p14="http://schemas.microsoft.com/office/powerpoint/2010/main" val="4268929884"/>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Default copia 11">
    <p:spTree>
      <p:nvGrpSpPr>
        <p:cNvPr id="1" name=""/>
        <p:cNvGrpSpPr/>
        <p:nvPr/>
      </p:nvGrpSpPr>
      <p:grpSpPr>
        <a:xfrm>
          <a:off x="0" y="0"/>
          <a:ext cx="0" cy="0"/>
          <a:chOff x="0" y="0"/>
          <a:chExt cx="0" cy="0"/>
        </a:xfrm>
      </p:grpSpPr>
      <p:sp>
        <p:nvSpPr>
          <p:cNvPr id="17" name="Shape 17"/>
          <p:cNvSpPr>
            <a:spLocks noGrp="1"/>
          </p:cNvSpPr>
          <p:nvPr>
            <p:ph type="body" idx="1"/>
          </p:nvPr>
        </p:nvSpPr>
        <p:spPr>
          <a:prstGeom prst="rect">
            <a:avLst/>
          </a:prstGeom>
        </p:spPr>
        <p:txBody>
          <a:bodyPr/>
          <a:lstStyle/>
          <a:p>
            <a:pPr lvl="0"/>
            <a:r>
              <a:t>Nivel de texto 1</a:t>
            </a:r>
          </a:p>
          <a:p>
            <a:pPr lvl="1"/>
            <a:r>
              <a:t>Nivel de texto 2</a:t>
            </a:r>
          </a:p>
          <a:p>
            <a:pPr lvl="2"/>
            <a:r>
              <a:t>Nivel de texto 3</a:t>
            </a:r>
          </a:p>
          <a:p>
            <a:pPr lvl="3"/>
            <a:r>
              <a:t>Nivel de texto 4</a:t>
            </a:r>
          </a:p>
          <a:p>
            <a:pPr lvl="4"/>
            <a:r>
              <a:t>Nivel de texto 5</a:t>
            </a:r>
          </a:p>
        </p:txBody>
      </p:sp>
      <p:sp>
        <p:nvSpPr>
          <p:cNvPr id="18" name="Shape 18"/>
          <p:cNvSpPr>
            <a:spLocks noGrp="1"/>
          </p:cNvSpPr>
          <p:nvPr>
            <p:ph type="title"/>
          </p:nvPr>
        </p:nvSpPr>
        <p:spPr>
          <a:prstGeom prst="rect">
            <a:avLst/>
          </a:prstGeom>
        </p:spPr>
        <p:txBody>
          <a:bodyPr/>
          <a:lstStyle/>
          <a:p>
            <a:pPr lvl="0"/>
            <a:r>
              <a:t>Texto del título</a:t>
            </a:r>
          </a:p>
        </p:txBody>
      </p:sp>
    </p:spTree>
    <p:extLst>
      <p:ext uri="{BB962C8B-B14F-4D97-AF65-F5344CB8AC3E}">
        <p14:creationId xmlns:p14="http://schemas.microsoft.com/office/powerpoint/2010/main" val="3693779403"/>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Default copia 10">
    <p:bg>
      <p:bgPr>
        <a:solidFill>
          <a:srgbClr val="006CB7"/>
        </a:solidFill>
        <a:effectLst/>
      </p:bgPr>
    </p:bg>
    <p:spTree>
      <p:nvGrpSpPr>
        <p:cNvPr id="1" name=""/>
        <p:cNvGrpSpPr/>
        <p:nvPr/>
      </p:nvGrpSpPr>
      <p:grpSpPr>
        <a:xfrm>
          <a:off x="0" y="0"/>
          <a:ext cx="0" cy="0"/>
          <a:chOff x="0" y="0"/>
          <a:chExt cx="0" cy="0"/>
        </a:xfrm>
      </p:grpSpPr>
      <p:sp>
        <p:nvSpPr>
          <p:cNvPr id="2" name="Shape 20"/>
          <p:cNvSpPr/>
          <p:nvPr/>
        </p:nvSpPr>
        <p:spPr>
          <a:xfrm>
            <a:off x="533401" y="3333750"/>
            <a:ext cx="1033463" cy="352425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21"/>
          <p:cNvSpPr/>
          <p:nvPr/>
        </p:nvSpPr>
        <p:spPr>
          <a:xfrm>
            <a:off x="1566864" y="3333750"/>
            <a:ext cx="1260475" cy="352425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pic>
        <p:nvPicPr>
          <p:cNvPr id="4" name="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1" y="3452815"/>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5" name="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7989"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6" name="Shape 24"/>
          <p:cNvSpPr/>
          <p:nvPr/>
        </p:nvSpPr>
        <p:spPr>
          <a:xfrm>
            <a:off x="533401" y="0"/>
            <a:ext cx="1033463" cy="1371600"/>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7" name="Shape 25"/>
          <p:cNvSpPr/>
          <p:nvPr/>
        </p:nvSpPr>
        <p:spPr>
          <a:xfrm>
            <a:off x="1566864" y="0"/>
            <a:ext cx="1260475" cy="1371600"/>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8" name="Shape 26"/>
          <p:cNvSpPr>
            <a:spLocks noChangeArrowheads="1"/>
          </p:cNvSpPr>
          <p:nvPr/>
        </p:nvSpPr>
        <p:spPr bwMode="auto">
          <a:xfrm>
            <a:off x="1595439" y="1522415"/>
            <a:ext cx="70453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lstStyle/>
          <a:p>
            <a:pPr defTabSz="457200" fontAlgn="base">
              <a:spcBef>
                <a:spcPct val="0"/>
              </a:spcBef>
              <a:spcAft>
                <a:spcPct val="0"/>
              </a:spcAft>
            </a:pPr>
            <a:r>
              <a:rPr lang="es-ES" sz="3200">
                <a:solidFill>
                  <a:srgbClr val="000000"/>
                </a:solidFill>
                <a:latin typeface="Verdana" pitchFamily="34" charset="0"/>
                <a:sym typeface="Verdana" pitchFamily="34" charset="0"/>
              </a:rPr>
              <a:t>Título de la presentación</a:t>
            </a:r>
          </a:p>
        </p:txBody>
      </p:sp>
      <p:sp>
        <p:nvSpPr>
          <p:cNvPr id="9" name="Shape 27"/>
          <p:cNvSpPr>
            <a:spLocks noChangeArrowheads="1"/>
          </p:cNvSpPr>
          <p:nvPr/>
        </p:nvSpPr>
        <p:spPr bwMode="auto">
          <a:xfrm>
            <a:off x="3403601" y="3362327"/>
            <a:ext cx="5465763"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endParaRPr lang="es-ES" sz="1800">
              <a:solidFill>
                <a:srgbClr val="FFFFFF"/>
              </a:solidFill>
              <a:latin typeface="Arial" pitchFamily="34" charset="0"/>
              <a:sym typeface="Arial" pitchFamily="34" charset="0"/>
            </a:endParaRPr>
          </a:p>
          <a:p>
            <a:pPr algn="ctr" defTabSz="641350" fontAlgn="base">
              <a:spcBef>
                <a:spcPts val="213"/>
              </a:spcBef>
              <a:spcAft>
                <a:spcPct val="0"/>
              </a:spcAft>
            </a:pPr>
            <a:r>
              <a:rPr lang="es-ES" sz="1100" b="1">
                <a:solidFill>
                  <a:srgbClr val="FFFFFF"/>
                </a:solidFill>
                <a:latin typeface="Verdana" pitchFamily="34" charset="0"/>
                <a:sym typeface="Verdana" pitchFamily="34" charset="0"/>
              </a:rPr>
              <a:t>Fecha Mes y año</a:t>
            </a: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r>
              <a:rPr lang="es-ES" sz="1800" b="1">
                <a:solidFill>
                  <a:srgbClr val="FFFFFF"/>
                </a:solidFill>
                <a:latin typeface="Verdana" pitchFamily="34" charset="0"/>
                <a:sym typeface="Verdana" pitchFamily="34" charset="0"/>
              </a:rPr>
              <a:t>Nombre presentador</a:t>
            </a:r>
          </a:p>
          <a:p>
            <a:pPr algn="ctr" defTabSz="641350" fontAlgn="base">
              <a:spcBef>
                <a:spcPts val="275"/>
              </a:spcBef>
              <a:spcAft>
                <a:spcPct val="0"/>
              </a:spcAft>
            </a:pPr>
            <a:endParaRPr lang="es-ES" sz="1400" b="1">
              <a:solidFill>
                <a:srgbClr val="FFFFFF"/>
              </a:solidFill>
              <a:latin typeface="Verdana" pitchFamily="34" charset="0"/>
              <a:sym typeface="Verdana" pitchFamily="34" charset="0"/>
            </a:endParaRPr>
          </a:p>
          <a:p>
            <a:pPr algn="ctr" defTabSz="641350" fontAlgn="base">
              <a:spcBef>
                <a:spcPts val="275"/>
              </a:spcBef>
              <a:spcAft>
                <a:spcPct val="0"/>
              </a:spcAft>
            </a:pPr>
            <a:r>
              <a:rPr lang="es-ES" sz="1800" b="1">
                <a:solidFill>
                  <a:srgbClr val="FFFFFF"/>
                </a:solidFill>
                <a:latin typeface="Verdana" pitchFamily="34" charset="0"/>
                <a:sym typeface="Verdana" pitchFamily="34" charset="0"/>
              </a:rPr>
              <a:t>Unidad de Salud del Trabajador </a:t>
            </a: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endParaRPr lang="es-ES" sz="1800" b="1">
              <a:solidFill>
                <a:srgbClr val="FFFFFF"/>
              </a:solidFill>
              <a:latin typeface="Verdana" pitchFamily="34" charset="0"/>
              <a:sym typeface="Verdana" pitchFamily="34" charset="0"/>
            </a:endParaRPr>
          </a:p>
          <a:p>
            <a:pPr algn="ctr" defTabSz="641350" fontAlgn="base">
              <a:spcBef>
                <a:spcPts val="275"/>
              </a:spcBef>
              <a:spcAft>
                <a:spcPct val="0"/>
              </a:spcAft>
            </a:pPr>
            <a:endParaRPr lang="es-ES" sz="1100" b="1">
              <a:solidFill>
                <a:srgbClr val="FFFFFF"/>
              </a:solidFill>
              <a:latin typeface="Verdana" pitchFamily="34" charset="0"/>
              <a:sym typeface="Verdana" pitchFamily="34" charset="0"/>
            </a:endParaRPr>
          </a:p>
        </p:txBody>
      </p:sp>
      <p:sp>
        <p:nvSpPr>
          <p:cNvPr id="10" name="Shape 28"/>
          <p:cNvSpPr/>
          <p:nvPr/>
        </p:nvSpPr>
        <p:spPr>
          <a:xfrm>
            <a:off x="1635126" y="2576515"/>
            <a:ext cx="4500563" cy="428625"/>
          </a:xfrm>
          <a:prstGeom prst="rect">
            <a:avLst/>
          </a:prstGeom>
          <a:ln w="12700">
            <a:miter lim="400000"/>
          </a:ln>
          <a:extLst>
            <a:ext uri="{C572A759-6A51-4108-AA02-DFA0A04FC94B}"/>
          </a:extLst>
        </p:spPr>
        <p:txBody>
          <a:bodyPr lIns="32145" tIns="32146" rIns="32145" bIns="32146">
            <a:normAutofit lnSpcReduction="10000"/>
          </a:bodyPr>
          <a:lstStyle>
            <a:lvl1pPr algn="l" defTabSz="429768">
              <a:spcBef>
                <a:spcPts val="700"/>
              </a:spcBef>
              <a:buFont typeface="Arial"/>
              <a:defRPr sz="3572">
                <a:solidFill>
                  <a:srgbClr val="FFFFFF"/>
                </a:solidFill>
                <a:latin typeface="Arial"/>
                <a:ea typeface="Arial"/>
                <a:cs typeface="Arial"/>
                <a:sym typeface="Arial"/>
              </a:defRPr>
            </a:lvl1pPr>
          </a:lstStyle>
          <a:p>
            <a:pPr>
              <a:defRPr sz="1800">
                <a:solidFill>
                  <a:srgbClr val="000000"/>
                </a:solidFill>
              </a:defRPr>
            </a:pPr>
            <a:r>
              <a:rPr sz="2500" kern="0">
                <a:solidFill>
                  <a:srgbClr val="000000"/>
                </a:solidFill>
              </a:rPr>
              <a:t>Subtítulo</a:t>
            </a:r>
          </a:p>
        </p:txBody>
      </p:sp>
      <p:sp>
        <p:nvSpPr>
          <p:cNvPr id="11" name="Shape 29"/>
          <p:cNvSpPr>
            <a:spLocks noChangeArrowheads="1"/>
          </p:cNvSpPr>
          <p:nvPr/>
        </p:nvSpPr>
        <p:spPr bwMode="auto">
          <a:xfrm>
            <a:off x="1566864" y="598488"/>
            <a:ext cx="126047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32145" tIns="32146" rIns="32145" bIns="32146">
            <a:spAutoFit/>
          </a:bodyPr>
          <a:lstStyle/>
          <a:p>
            <a:pPr defTabSz="641350" fontAlgn="base">
              <a:spcBef>
                <a:spcPct val="0"/>
              </a:spcBef>
              <a:spcAft>
                <a:spcPct val="0"/>
              </a:spcAft>
            </a:pPr>
            <a:r>
              <a:rPr lang="es-ES" sz="1100" b="1">
                <a:solidFill>
                  <a:srgbClr val="FFFFFF"/>
                </a:solidFill>
                <a:latin typeface="Arial" pitchFamily="34" charset="0"/>
                <a:sym typeface="Arial" pitchFamily="34" charset="0"/>
              </a:rPr>
              <a:t>Servicio de Salud Metropolitano</a:t>
            </a:r>
          </a:p>
          <a:p>
            <a:pPr defTabSz="641350" fontAlgn="base">
              <a:spcBef>
                <a:spcPct val="0"/>
              </a:spcBef>
              <a:spcAft>
                <a:spcPct val="0"/>
              </a:spcAft>
            </a:pPr>
            <a:r>
              <a:rPr lang="es-ES" sz="1100" b="1">
                <a:solidFill>
                  <a:srgbClr val="FFFFFF"/>
                </a:solidFill>
                <a:latin typeface="Arial" pitchFamily="34" charset="0"/>
                <a:sym typeface="Arial" pitchFamily="34" charset="0"/>
              </a:rPr>
              <a:t>Central</a:t>
            </a:r>
          </a:p>
          <a:p>
            <a:pPr defTabSz="641350" fontAlgn="base">
              <a:spcBef>
                <a:spcPct val="0"/>
              </a:spcBef>
              <a:spcAft>
                <a:spcPct val="0"/>
              </a:spcAft>
            </a:pPr>
            <a:r>
              <a:rPr lang="es-ES" sz="900" b="1">
                <a:solidFill>
                  <a:srgbClr val="FFFFFF"/>
                </a:solidFill>
                <a:latin typeface="Arial" pitchFamily="34" charset="0"/>
                <a:sym typeface="Arial" pitchFamily="34" charset="0"/>
              </a:rPr>
              <a:t>Región Metropolitana</a:t>
            </a:r>
            <a:endParaRPr lang="es-ES" sz="600" b="1">
              <a:solidFill>
                <a:srgbClr val="FFFFFF"/>
              </a:solidFill>
              <a:latin typeface="Arial" pitchFamily="34" charset="0"/>
              <a:sym typeface="Arial" pitchFamily="34" charset="0"/>
            </a:endParaRPr>
          </a:p>
        </p:txBody>
      </p:sp>
    </p:spTree>
    <p:extLst>
      <p:ext uri="{BB962C8B-B14F-4D97-AF65-F5344CB8AC3E}">
        <p14:creationId xmlns:p14="http://schemas.microsoft.com/office/powerpoint/2010/main" val="480478388"/>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1_Default">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r>
              <a:t>Texto del título</a:t>
            </a:r>
          </a:p>
        </p:txBody>
      </p:sp>
      <p:sp>
        <p:nvSpPr>
          <p:cNvPr id="3" name="Shape 31"/>
          <p:cNvSpPr>
            <a:spLocks noGrp="1"/>
          </p:cNvSpPr>
          <p:nvPr>
            <p:ph type="sldNum" sz="quarter" idx="10"/>
          </p:nvPr>
        </p:nvSpPr>
        <p:spPr bwMode="auto">
          <a:xfrm>
            <a:off x="6183313" y="6500813"/>
            <a:ext cx="2133600" cy="2476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spAutoFit/>
          </a:bodyPr>
          <a:lstStyle>
            <a:lvl1pPr algn="r">
              <a:defRPr sz="1000">
                <a:solidFill>
                  <a:srgbClr val="898989"/>
                </a:solidFill>
                <a:sym typeface="Arial" pitchFamily="34" charset="0"/>
              </a:defRPr>
            </a:lvl1pPr>
          </a:lstStyle>
          <a:p>
            <a:pPr fontAlgn="base">
              <a:spcBef>
                <a:spcPct val="0"/>
              </a:spcBef>
              <a:spcAft>
                <a:spcPct val="0"/>
              </a:spcAft>
              <a:defRPr/>
            </a:pPr>
            <a:fld id="{F8DA27D9-827A-4421-B1AC-72AABD114D0C}" type="slidenum">
              <a:rPr lang="es-ES">
                <a:latin typeface="Arial" pitchFamily="34" charset="0"/>
                <a:cs typeface="Arial" pitchFamily="34" charset="0"/>
              </a:rPr>
              <a:pPr fontAlgn="base">
                <a:spcBef>
                  <a:spcPct val="0"/>
                </a:spcBef>
                <a:spcAft>
                  <a:spcPct val="0"/>
                </a:spcAft>
                <a:defRPr/>
              </a:pPr>
              <a:t>‹Nº›</a:t>
            </a:fld>
            <a:endParaRPr lang="es-ES">
              <a:latin typeface="Arial" pitchFamily="34" charset="0"/>
              <a:cs typeface="Arial" pitchFamily="34" charset="0"/>
            </a:endParaRPr>
          </a:p>
        </p:txBody>
      </p:sp>
    </p:spTree>
    <p:extLst>
      <p:ext uri="{BB962C8B-B14F-4D97-AF65-F5344CB8AC3E}">
        <p14:creationId xmlns:p14="http://schemas.microsoft.com/office/powerpoint/2010/main" val="3819147000"/>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Default copia 2">
    <p:spTree>
      <p:nvGrpSpPr>
        <p:cNvPr id="1" name=""/>
        <p:cNvGrpSpPr/>
        <p:nvPr/>
      </p:nvGrpSpPr>
      <p:grpSpPr>
        <a:xfrm>
          <a:off x="0" y="0"/>
          <a:ext cx="0" cy="0"/>
          <a:chOff x="0" y="0"/>
          <a:chExt cx="0" cy="0"/>
        </a:xfrm>
      </p:grpSpPr>
      <p:sp>
        <p:nvSpPr>
          <p:cNvPr id="2" name="Shape 36"/>
          <p:cNvSpPr>
            <a:spLocks noChangeArrowheads="1"/>
          </p:cNvSpPr>
          <p:nvPr/>
        </p:nvSpPr>
        <p:spPr bwMode="auto">
          <a:xfrm>
            <a:off x="893763" y="4473575"/>
            <a:ext cx="73580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p>
            <a:pPr algn="ctr" defTabSz="409575" fontAlgn="base">
              <a:spcBef>
                <a:spcPct val="0"/>
              </a:spcBef>
              <a:spcAft>
                <a:spcPct val="0"/>
              </a:spcAft>
            </a:pPr>
            <a:r>
              <a:rPr lang="es-ES" sz="1700">
                <a:solidFill>
                  <a:srgbClr val="000000"/>
                </a:solidFill>
                <a:latin typeface="Arial" pitchFamily="34" charset="0"/>
                <a:sym typeface="Arial" pitchFamily="34" charset="0"/>
              </a:rPr>
              <a:t>– Juan López</a:t>
            </a:r>
          </a:p>
        </p:txBody>
      </p:sp>
      <p:sp>
        <p:nvSpPr>
          <p:cNvPr id="3" name="Shape 37"/>
          <p:cNvSpPr>
            <a:spLocks noChangeArrowheads="1"/>
          </p:cNvSpPr>
          <p:nvPr/>
        </p:nvSpPr>
        <p:spPr bwMode="auto">
          <a:xfrm>
            <a:off x="893763" y="3033715"/>
            <a:ext cx="735806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p>
            <a:pPr algn="ctr" defTabSz="409575" fontAlgn="base">
              <a:spcBef>
                <a:spcPct val="0"/>
              </a:spcBef>
              <a:spcAft>
                <a:spcPct val="0"/>
              </a:spcAft>
            </a:pPr>
            <a:r>
              <a:rPr lang="es-ES" sz="2700">
                <a:solidFill>
                  <a:srgbClr val="000000"/>
                </a:solidFill>
                <a:latin typeface="Arial" pitchFamily="34" charset="0"/>
                <a:sym typeface="Arial" pitchFamily="34" charset="0"/>
              </a:rPr>
              <a:t>“Escribir una cita aquí” </a:t>
            </a:r>
          </a:p>
        </p:txBody>
      </p:sp>
    </p:spTree>
    <p:extLst>
      <p:ext uri="{BB962C8B-B14F-4D97-AF65-F5344CB8AC3E}">
        <p14:creationId xmlns:p14="http://schemas.microsoft.com/office/powerpoint/2010/main" val="1191795642"/>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Default copia 8">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12705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Default copia 9">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445560"/>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Default copia 7">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88248"/>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Default copia 6">
    <p:spTree>
      <p:nvGrpSpPr>
        <p:cNvPr id="1" name=""/>
        <p:cNvGrpSpPr/>
        <p:nvPr/>
      </p:nvGrpSpPr>
      <p:grpSpPr>
        <a:xfrm>
          <a:off x="0" y="0"/>
          <a:ext cx="0" cy="0"/>
          <a:chOff x="0" y="0"/>
          <a:chExt cx="0" cy="0"/>
        </a:xfrm>
      </p:grpSpPr>
      <p:sp>
        <p:nvSpPr>
          <p:cNvPr id="2" name="Shape 42"/>
          <p:cNvSpPr>
            <a:spLocks noChangeArrowheads="1"/>
          </p:cNvSpPr>
          <p:nvPr/>
        </p:nvSpPr>
        <p:spPr bwMode="auto">
          <a:xfrm>
            <a:off x="669926" y="893763"/>
            <a:ext cx="7804150" cy="507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marL="444500"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1</a:t>
            </a:r>
          </a:p>
          <a:p>
            <a:pPr marL="889000" lvl="1"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2</a:t>
            </a:r>
          </a:p>
          <a:p>
            <a:pPr marL="1333500" lvl="2"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3</a:t>
            </a:r>
          </a:p>
          <a:p>
            <a:pPr marL="1778000" lvl="3"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4</a:t>
            </a:r>
          </a:p>
          <a:p>
            <a:pPr marL="2222500" lvl="4" indent="-444500" defTabSz="409575" fontAlgn="base">
              <a:spcBef>
                <a:spcPts val="4200"/>
              </a:spcBef>
              <a:spcAft>
                <a:spcPct val="0"/>
              </a:spcAft>
              <a:buSzPct val="75000"/>
              <a:buFontTx/>
              <a:buChar char="•"/>
            </a:pPr>
            <a:r>
              <a:rPr lang="es-ES" sz="25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2790248343"/>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Default copia 5">
    <p:spTree>
      <p:nvGrpSpPr>
        <p:cNvPr id="1" name=""/>
        <p:cNvGrpSpPr/>
        <p:nvPr/>
      </p:nvGrpSpPr>
      <p:grpSpPr>
        <a:xfrm>
          <a:off x="0" y="0"/>
          <a:ext cx="0" cy="0"/>
          <a:chOff x="0" y="0"/>
          <a:chExt cx="0" cy="0"/>
        </a:xfrm>
      </p:grpSpPr>
      <p:sp>
        <p:nvSpPr>
          <p:cNvPr id="2" name="Shape 44"/>
          <p:cNvSpPr>
            <a:spLocks noChangeArrowheads="1"/>
          </p:cNvSpPr>
          <p:nvPr/>
        </p:nvSpPr>
        <p:spPr bwMode="auto">
          <a:xfrm>
            <a:off x="669926" y="312738"/>
            <a:ext cx="78041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
        <p:nvSpPr>
          <p:cNvPr id="3" name="Shape 45"/>
          <p:cNvSpPr>
            <a:spLocks noChangeArrowheads="1"/>
          </p:cNvSpPr>
          <p:nvPr/>
        </p:nvSpPr>
        <p:spPr bwMode="auto">
          <a:xfrm>
            <a:off x="669926" y="1830388"/>
            <a:ext cx="37496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marL="342900"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1</a:t>
            </a:r>
          </a:p>
          <a:p>
            <a:pPr marL="685800" lvl="1"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2</a:t>
            </a:r>
          </a:p>
          <a:p>
            <a:pPr marL="1028700" lvl="2"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3</a:t>
            </a:r>
          </a:p>
          <a:p>
            <a:pPr lvl="3"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4</a:t>
            </a:r>
          </a:p>
          <a:p>
            <a:pPr marL="1714500" lvl="4" indent="-342900" defTabSz="409575" fontAlgn="base">
              <a:spcBef>
                <a:spcPts val="3200"/>
              </a:spcBef>
              <a:spcAft>
                <a:spcPct val="0"/>
              </a:spcAft>
              <a:buSzPct val="75000"/>
              <a:buFontTx/>
              <a:buChar char="•"/>
            </a:pPr>
            <a:r>
              <a:rPr lang="es-ES" sz="20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389693220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8298578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Default copia 4">
    <p:spTree>
      <p:nvGrpSpPr>
        <p:cNvPr id="1" name=""/>
        <p:cNvGrpSpPr/>
        <p:nvPr/>
      </p:nvGrpSpPr>
      <p:grpSpPr>
        <a:xfrm>
          <a:off x="0" y="0"/>
          <a:ext cx="0" cy="0"/>
          <a:chOff x="0" y="0"/>
          <a:chExt cx="0" cy="0"/>
        </a:xfrm>
      </p:grpSpPr>
      <p:sp>
        <p:nvSpPr>
          <p:cNvPr id="2" name="Shape 47"/>
          <p:cNvSpPr>
            <a:spLocks noChangeArrowheads="1"/>
          </p:cNvSpPr>
          <p:nvPr/>
        </p:nvSpPr>
        <p:spPr bwMode="auto">
          <a:xfrm>
            <a:off x="669926" y="312738"/>
            <a:ext cx="7804150" cy="151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Tree>
    <p:extLst>
      <p:ext uri="{BB962C8B-B14F-4D97-AF65-F5344CB8AC3E}">
        <p14:creationId xmlns:p14="http://schemas.microsoft.com/office/powerpoint/2010/main" val="330098334"/>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Default copia 3">
    <p:spTree>
      <p:nvGrpSpPr>
        <p:cNvPr id="1" name=""/>
        <p:cNvGrpSpPr/>
        <p:nvPr/>
      </p:nvGrpSpPr>
      <p:grpSpPr>
        <a:xfrm>
          <a:off x="0" y="0"/>
          <a:ext cx="0" cy="0"/>
          <a:chOff x="0" y="0"/>
          <a:chExt cx="0" cy="0"/>
        </a:xfrm>
      </p:grpSpPr>
      <p:sp>
        <p:nvSpPr>
          <p:cNvPr id="2" name="Shape 49"/>
          <p:cNvSpPr>
            <a:spLocks noChangeArrowheads="1"/>
          </p:cNvSpPr>
          <p:nvPr/>
        </p:nvSpPr>
        <p:spPr bwMode="auto">
          <a:xfrm>
            <a:off x="669926" y="446088"/>
            <a:ext cx="3749675"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b"/>
          <a:lstStyle/>
          <a:p>
            <a:pPr algn="ctr" defTabSz="409575" fontAlgn="base">
              <a:spcBef>
                <a:spcPct val="0"/>
              </a:spcBef>
              <a:spcAft>
                <a:spcPct val="0"/>
              </a:spcAft>
            </a:pPr>
            <a:r>
              <a:rPr lang="es-ES" sz="4000">
                <a:solidFill>
                  <a:srgbClr val="000000"/>
                </a:solidFill>
                <a:latin typeface="Arial" pitchFamily="34" charset="0"/>
                <a:sym typeface="Arial" pitchFamily="34" charset="0"/>
              </a:rPr>
              <a:t>Texto del título</a:t>
            </a:r>
          </a:p>
        </p:txBody>
      </p:sp>
      <p:sp>
        <p:nvSpPr>
          <p:cNvPr id="3" name="Shape 50"/>
          <p:cNvSpPr>
            <a:spLocks noChangeArrowheads="1"/>
          </p:cNvSpPr>
          <p:nvPr/>
        </p:nvSpPr>
        <p:spPr bwMode="auto">
          <a:xfrm>
            <a:off x="669926" y="3348040"/>
            <a:ext cx="3749675" cy="288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algn="ctr" defTabSz="409575" fontAlgn="base">
              <a:spcBef>
                <a:spcPct val="0"/>
              </a:spcBef>
              <a:spcAft>
                <a:spcPct val="0"/>
              </a:spcAft>
            </a:pPr>
            <a:r>
              <a:rPr lang="es-ES" sz="2200">
                <a:solidFill>
                  <a:srgbClr val="000000"/>
                </a:solidFill>
                <a:latin typeface="Arial" pitchFamily="34" charset="0"/>
                <a:sym typeface="Arial" pitchFamily="34" charset="0"/>
              </a:rPr>
              <a:t>Nivel de texto 1</a:t>
            </a:r>
          </a:p>
          <a:p>
            <a:pPr marL="0" lvl="1" indent="160338" algn="ctr" defTabSz="409575" fontAlgn="base">
              <a:spcBef>
                <a:spcPct val="0"/>
              </a:spcBef>
              <a:spcAft>
                <a:spcPct val="0"/>
              </a:spcAft>
            </a:pPr>
            <a:r>
              <a:rPr lang="es-ES" sz="2200">
                <a:solidFill>
                  <a:srgbClr val="000000"/>
                </a:solidFill>
                <a:latin typeface="Arial" pitchFamily="34" charset="0"/>
                <a:sym typeface="Arial" pitchFamily="34" charset="0"/>
              </a:rPr>
              <a:t>Nivel de texto 2</a:t>
            </a:r>
          </a:p>
          <a:p>
            <a:pPr marL="0" lvl="2" indent="320675" algn="ctr" defTabSz="409575" fontAlgn="base">
              <a:spcBef>
                <a:spcPct val="0"/>
              </a:spcBef>
              <a:spcAft>
                <a:spcPct val="0"/>
              </a:spcAft>
            </a:pPr>
            <a:r>
              <a:rPr lang="es-ES" sz="2200">
                <a:solidFill>
                  <a:srgbClr val="000000"/>
                </a:solidFill>
                <a:latin typeface="Arial" pitchFamily="34" charset="0"/>
                <a:sym typeface="Arial" pitchFamily="34" charset="0"/>
              </a:rPr>
              <a:t>Nivel de texto 3</a:t>
            </a:r>
          </a:p>
          <a:p>
            <a:pPr marL="0" lvl="3" indent="481013" algn="ctr" defTabSz="409575" fontAlgn="base">
              <a:spcBef>
                <a:spcPct val="0"/>
              </a:spcBef>
              <a:spcAft>
                <a:spcPct val="0"/>
              </a:spcAft>
            </a:pPr>
            <a:r>
              <a:rPr lang="es-ES" sz="2200">
                <a:solidFill>
                  <a:srgbClr val="000000"/>
                </a:solidFill>
                <a:latin typeface="Arial" pitchFamily="34" charset="0"/>
                <a:sym typeface="Arial" pitchFamily="34" charset="0"/>
              </a:rPr>
              <a:t>Nivel de texto 4</a:t>
            </a:r>
          </a:p>
          <a:p>
            <a:pPr marL="0" lvl="4" indent="641350" algn="ctr" defTabSz="409575" fontAlgn="base">
              <a:spcBef>
                <a:spcPct val="0"/>
              </a:spcBef>
              <a:spcAft>
                <a:spcPct val="0"/>
              </a:spcAft>
            </a:pPr>
            <a:r>
              <a:rPr lang="es-ES" sz="22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1222959399"/>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Default copia">
    <p:spTree>
      <p:nvGrpSpPr>
        <p:cNvPr id="1" name=""/>
        <p:cNvGrpSpPr/>
        <p:nvPr/>
      </p:nvGrpSpPr>
      <p:grpSpPr>
        <a:xfrm>
          <a:off x="0" y="0"/>
          <a:ext cx="0" cy="0"/>
          <a:chOff x="0" y="0"/>
          <a:chExt cx="0" cy="0"/>
        </a:xfrm>
      </p:grpSpPr>
      <p:sp>
        <p:nvSpPr>
          <p:cNvPr id="2" name="Shape 52"/>
          <p:cNvSpPr>
            <a:spLocks noChangeArrowheads="1"/>
          </p:cNvSpPr>
          <p:nvPr/>
        </p:nvSpPr>
        <p:spPr bwMode="auto">
          <a:xfrm>
            <a:off x="893763" y="4724402"/>
            <a:ext cx="735806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b"/>
          <a:lstStyle/>
          <a:p>
            <a:pPr algn="ctr" defTabSz="409575" fontAlgn="base">
              <a:spcBef>
                <a:spcPct val="0"/>
              </a:spcBef>
              <a:spcAft>
                <a:spcPct val="0"/>
              </a:spcAft>
            </a:pPr>
            <a:r>
              <a:rPr lang="es-ES" sz="5600">
                <a:solidFill>
                  <a:srgbClr val="000000"/>
                </a:solidFill>
                <a:latin typeface="Arial" pitchFamily="34" charset="0"/>
                <a:sym typeface="Arial" pitchFamily="34" charset="0"/>
              </a:rPr>
              <a:t>Texto del título</a:t>
            </a:r>
          </a:p>
        </p:txBody>
      </p:sp>
      <p:sp>
        <p:nvSpPr>
          <p:cNvPr id="3" name="Shape 53"/>
          <p:cNvSpPr>
            <a:spLocks noChangeArrowheads="1"/>
          </p:cNvSpPr>
          <p:nvPr/>
        </p:nvSpPr>
        <p:spPr bwMode="auto">
          <a:xfrm>
            <a:off x="893763" y="5759450"/>
            <a:ext cx="7358062"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pPr algn="ctr" defTabSz="268288" fontAlgn="base">
              <a:spcBef>
                <a:spcPct val="0"/>
              </a:spcBef>
              <a:spcAft>
                <a:spcPct val="0"/>
              </a:spcAft>
            </a:pPr>
            <a:r>
              <a:rPr lang="es-ES" sz="1000">
                <a:solidFill>
                  <a:srgbClr val="000000"/>
                </a:solidFill>
                <a:latin typeface="Arial" pitchFamily="34" charset="0"/>
                <a:sym typeface="Arial" pitchFamily="34" charset="0"/>
              </a:rPr>
              <a:t>Nivel de texto 1</a:t>
            </a:r>
          </a:p>
          <a:p>
            <a:pPr marL="0" lvl="1" indent="104775" algn="ctr" defTabSz="268288" fontAlgn="base">
              <a:spcBef>
                <a:spcPct val="0"/>
              </a:spcBef>
              <a:spcAft>
                <a:spcPct val="0"/>
              </a:spcAft>
            </a:pPr>
            <a:r>
              <a:rPr lang="es-ES" sz="1000">
                <a:solidFill>
                  <a:srgbClr val="000000"/>
                </a:solidFill>
                <a:latin typeface="Arial" pitchFamily="34" charset="0"/>
                <a:sym typeface="Arial" pitchFamily="34" charset="0"/>
              </a:rPr>
              <a:t>Nivel de texto 2</a:t>
            </a:r>
          </a:p>
          <a:p>
            <a:pPr marL="0" lvl="2" indent="209550" algn="ctr" defTabSz="268288" fontAlgn="base">
              <a:spcBef>
                <a:spcPct val="0"/>
              </a:spcBef>
              <a:spcAft>
                <a:spcPct val="0"/>
              </a:spcAft>
            </a:pPr>
            <a:r>
              <a:rPr lang="es-ES" sz="1000">
                <a:solidFill>
                  <a:srgbClr val="000000"/>
                </a:solidFill>
                <a:latin typeface="Arial" pitchFamily="34" charset="0"/>
                <a:sym typeface="Arial" pitchFamily="34" charset="0"/>
              </a:rPr>
              <a:t>Nivel de texto 3</a:t>
            </a:r>
          </a:p>
          <a:p>
            <a:pPr marL="0" lvl="3" indent="314325" algn="ctr" defTabSz="268288" fontAlgn="base">
              <a:spcBef>
                <a:spcPct val="0"/>
              </a:spcBef>
              <a:spcAft>
                <a:spcPct val="0"/>
              </a:spcAft>
            </a:pPr>
            <a:r>
              <a:rPr lang="es-ES" sz="1000">
                <a:solidFill>
                  <a:srgbClr val="000000"/>
                </a:solidFill>
                <a:latin typeface="Arial" pitchFamily="34" charset="0"/>
                <a:sym typeface="Arial" pitchFamily="34" charset="0"/>
              </a:rPr>
              <a:t>Nivel de texto 4</a:t>
            </a:r>
          </a:p>
          <a:p>
            <a:pPr marL="0" lvl="4" indent="419100" algn="ctr" defTabSz="268288" fontAlgn="base">
              <a:spcBef>
                <a:spcPct val="0"/>
              </a:spcBef>
              <a:spcAft>
                <a:spcPct val="0"/>
              </a:spcAft>
            </a:pPr>
            <a:r>
              <a:rPr lang="es-ES" sz="1000">
                <a:solidFill>
                  <a:srgbClr val="000000"/>
                </a:solidFill>
                <a:latin typeface="Arial" pitchFamily="34" charset="0"/>
                <a:sym typeface="Arial" pitchFamily="34" charset="0"/>
              </a:rPr>
              <a:t>Nivel de texto 5</a:t>
            </a:r>
          </a:p>
        </p:txBody>
      </p:sp>
    </p:spTree>
    <p:extLst>
      <p:ext uri="{BB962C8B-B14F-4D97-AF65-F5344CB8AC3E}">
        <p14:creationId xmlns:p14="http://schemas.microsoft.com/office/powerpoint/2010/main" val="1844970842"/>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2_Default">
    <p:spTree>
      <p:nvGrpSpPr>
        <p:cNvPr id="1" name=""/>
        <p:cNvGrpSpPr/>
        <p:nvPr/>
      </p:nvGrpSpPr>
      <p:grpSpPr>
        <a:xfrm>
          <a:off x="0" y="0"/>
          <a:ext cx="0" cy="0"/>
          <a:chOff x="0" y="0"/>
          <a:chExt cx="0" cy="0"/>
        </a:xfrm>
      </p:grpSpPr>
      <p:sp>
        <p:nvSpPr>
          <p:cNvPr id="2" name="Shape 55"/>
          <p:cNvSpPr>
            <a:spLocks noChangeArrowheads="1"/>
          </p:cNvSpPr>
          <p:nvPr/>
        </p:nvSpPr>
        <p:spPr bwMode="auto">
          <a:xfrm>
            <a:off x="0" y="6629400"/>
            <a:ext cx="9144000" cy="228600"/>
          </a:xfrm>
          <a:prstGeom prst="rect">
            <a:avLst/>
          </a:prstGeom>
          <a:solidFill>
            <a:srgbClr val="EF414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sp>
        <p:nvSpPr>
          <p:cNvPr id="3" name="Shape 56"/>
          <p:cNvSpPr/>
          <p:nvPr/>
        </p:nvSpPr>
        <p:spPr>
          <a:xfrm>
            <a:off x="7153276" y="0"/>
            <a:ext cx="1990725" cy="6629400"/>
          </a:xfrm>
          <a:prstGeom prst="rect">
            <a:avLst/>
          </a:prstGeom>
          <a:solidFill>
            <a:srgbClr val="FFFFFF"/>
          </a:solidFill>
          <a:ln w="12700">
            <a:miter lim="400000"/>
          </a:ln>
          <a:effectLst>
            <a:outerShdw blurRad="12700" dist="50800" dir="5640026"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grpSp>
        <p:nvGrpSpPr>
          <p:cNvPr id="4" name="Group 62"/>
          <p:cNvGrpSpPr>
            <a:grpSpLocks/>
          </p:cNvGrpSpPr>
          <p:nvPr/>
        </p:nvGrpSpPr>
        <p:grpSpPr bwMode="auto">
          <a:xfrm>
            <a:off x="7153276" y="2058988"/>
            <a:ext cx="1990725" cy="2038350"/>
            <a:chOff x="0" y="0"/>
            <a:chExt cx="2831253" cy="2898986"/>
          </a:xfrm>
        </p:grpSpPr>
        <p:sp>
          <p:nvSpPr>
            <p:cNvPr id="5" name="Shape 57"/>
            <p:cNvSpPr>
              <a:spLocks noChangeArrowheads="1"/>
            </p:cNvSpPr>
            <p:nvPr/>
          </p:nvSpPr>
          <p:spPr bwMode="auto">
            <a:xfrm>
              <a:off x="0" y="0"/>
              <a:ext cx="1273387" cy="2898987"/>
            </a:xfrm>
            <a:prstGeom prst="rect">
              <a:avLst/>
            </a:prstGeom>
            <a:solidFill>
              <a:srgbClr val="006CB7"/>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65023" tIns="65023" rIns="65023" bIns="65023"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sp>
          <p:nvSpPr>
            <p:cNvPr id="6" name="Shape 58"/>
            <p:cNvSpPr>
              <a:spLocks noChangeArrowheads="1"/>
            </p:cNvSpPr>
            <p:nvPr/>
          </p:nvSpPr>
          <p:spPr bwMode="auto">
            <a:xfrm>
              <a:off x="1273386" y="0"/>
              <a:ext cx="1557868" cy="2898987"/>
            </a:xfrm>
            <a:prstGeom prst="rect">
              <a:avLst/>
            </a:prstGeom>
            <a:solidFill>
              <a:srgbClr val="EF414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65023" tIns="65023" rIns="65023" bIns="65023" anchor="ctr"/>
            <a:lstStyle/>
            <a:p>
              <a:pPr defTabSz="641350" fontAlgn="base">
                <a:spcBef>
                  <a:spcPct val="0"/>
                </a:spcBef>
                <a:spcAft>
                  <a:spcPct val="0"/>
                </a:spcAft>
              </a:pPr>
              <a:endParaRPr lang="es-ES" sz="2400">
                <a:solidFill>
                  <a:srgbClr val="FFFFFF"/>
                </a:solidFill>
                <a:latin typeface="Calibri" pitchFamily="34" charset="0"/>
                <a:cs typeface="Calibri" pitchFamily="34" charset="0"/>
                <a:sym typeface="Calibri" pitchFamily="34" charset="0"/>
              </a:endParaRPr>
            </a:p>
          </p:txBody>
        </p:sp>
        <p:pic>
          <p:nvPicPr>
            <p:cNvPr id="7" name="ima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1940" y="146459"/>
              <a:ext cx="990562" cy="7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8" name="ima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1852" y="146459"/>
              <a:ext cx="1274442" cy="517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pic>
          <p:nvPicPr>
            <p:cNvPr id="9" name="imag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9401" y="2584929"/>
              <a:ext cx="1271422" cy="21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grpSp>
      <p:sp>
        <p:nvSpPr>
          <p:cNvPr id="10" name="Shape 63"/>
          <p:cNvSpPr/>
          <p:nvPr/>
        </p:nvSpPr>
        <p:spPr>
          <a:xfrm>
            <a:off x="4764" y="0"/>
            <a:ext cx="7148512" cy="6629400"/>
          </a:xfrm>
          <a:prstGeom prst="rect">
            <a:avLst/>
          </a:prstGeom>
          <a:solidFill>
            <a:srgbClr val="006CB7"/>
          </a:solidFill>
          <a:ln w="12700">
            <a:miter lim="400000"/>
          </a:ln>
          <a:effectLst>
            <a:outerShdw blurRad="12700" dist="50800" dir="3779988" rotWithShape="0">
              <a:srgbClr val="808080">
                <a:alpha val="69999"/>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38827827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49629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11687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85706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B326AAA-B3FE-4111-865A-34D98A013FF1}" type="datetimeFigureOut">
              <a:rPr lang="es-ES" smtClean="0"/>
              <a:t>10/09/2018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AD61CD4-710E-43CD-8028-7F9328082B4A}" type="slidenum">
              <a:rPr lang="es-ES" smtClean="0"/>
              <a:t>‹Nº›</a:t>
            </a:fld>
            <a:endParaRPr lang="es-ES"/>
          </a:p>
        </p:txBody>
      </p:sp>
    </p:spTree>
    <p:extLst>
      <p:ext uri="{BB962C8B-B14F-4D97-AF65-F5344CB8AC3E}">
        <p14:creationId xmlns:p14="http://schemas.microsoft.com/office/powerpoint/2010/main" val="225303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26AAA-B3FE-4111-865A-34D98A013FF1}" type="datetimeFigureOut">
              <a:rPr lang="es-ES" smtClean="0"/>
              <a:t>10/09/2018</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61CD4-710E-43CD-8028-7F9328082B4A}" type="slidenum">
              <a:rPr lang="es-ES" smtClean="0"/>
              <a:t>‹Nº›</a:t>
            </a:fld>
            <a:endParaRPr lang="es-ES"/>
          </a:p>
        </p:txBody>
      </p:sp>
    </p:spTree>
    <p:extLst>
      <p:ext uri="{BB962C8B-B14F-4D97-AF65-F5344CB8AC3E}">
        <p14:creationId xmlns:p14="http://schemas.microsoft.com/office/powerpoint/2010/main" val="4266916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8413751" y="-6350"/>
            <a:ext cx="284163" cy="866775"/>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3"/>
          <p:cNvSpPr/>
          <p:nvPr/>
        </p:nvSpPr>
        <p:spPr>
          <a:xfrm>
            <a:off x="8697914" y="2"/>
            <a:ext cx="347662" cy="860425"/>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4" name="Shape 4"/>
          <p:cNvSpPr/>
          <p:nvPr/>
        </p:nvSpPr>
        <p:spPr>
          <a:xfrm>
            <a:off x="8413751" y="6400800"/>
            <a:ext cx="284163" cy="45720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5" name="Shape 5"/>
          <p:cNvSpPr/>
          <p:nvPr/>
        </p:nvSpPr>
        <p:spPr>
          <a:xfrm>
            <a:off x="8697914" y="6400800"/>
            <a:ext cx="347662" cy="45720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2054" name="Shape 6"/>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t" anchorCtr="0" compatLnSpc="1">
            <a:prstTxWarp prst="textNoShape">
              <a:avLst/>
            </a:prstTxWarp>
          </a:bodyPr>
          <a:lstStyle/>
          <a:p>
            <a:pPr lvl="0"/>
            <a:r>
              <a:rPr lang="es-ES">
                <a:sym typeface="Arial" pitchFamily="34" charset="0"/>
              </a:rPr>
              <a:t>Nivel de texto 1</a:t>
            </a:r>
          </a:p>
          <a:p>
            <a:pPr lvl="1"/>
            <a:r>
              <a:rPr lang="es-ES">
                <a:sym typeface="Arial" pitchFamily="34" charset="0"/>
              </a:rPr>
              <a:t>Nivel de texto 2</a:t>
            </a:r>
          </a:p>
          <a:p>
            <a:pPr lvl="2"/>
            <a:r>
              <a:rPr lang="es-ES">
                <a:sym typeface="Arial" pitchFamily="34" charset="0"/>
              </a:rPr>
              <a:t>Nivel de texto 3</a:t>
            </a:r>
          </a:p>
          <a:p>
            <a:pPr lvl="3"/>
            <a:r>
              <a:rPr lang="es-ES">
                <a:sym typeface="Arial" pitchFamily="34" charset="0"/>
              </a:rPr>
              <a:t>Nivel de texto 4</a:t>
            </a:r>
          </a:p>
          <a:p>
            <a:pPr lvl="4"/>
            <a:r>
              <a:rPr lang="es-ES">
                <a:sym typeface="Arial" pitchFamily="34" charset="0"/>
              </a:rPr>
              <a:t>Nivel de texto 5</a:t>
            </a:r>
          </a:p>
        </p:txBody>
      </p:sp>
      <p:sp>
        <p:nvSpPr>
          <p:cNvPr id="2055" name="Shape 7"/>
          <p:cNvSpPr>
            <a:spLocks noGrp="1"/>
          </p:cNvSpPr>
          <p:nvPr>
            <p:ph type="title"/>
          </p:nvPr>
        </p:nvSpPr>
        <p:spPr bwMode="auto">
          <a:xfrm>
            <a:off x="457200" y="92077"/>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bodyPr>
          <a:lstStyle/>
          <a:p>
            <a:pPr lvl="0"/>
            <a:r>
              <a:rPr lang="es-ES">
                <a:sym typeface="Arial" pitchFamily="34" charset="0"/>
              </a:rPr>
              <a:t>Texto del título</a:t>
            </a:r>
          </a:p>
        </p:txBody>
      </p:sp>
    </p:spTree>
    <p:extLst>
      <p:ext uri="{BB962C8B-B14F-4D97-AF65-F5344CB8AC3E}">
        <p14:creationId xmlns:p14="http://schemas.microsoft.com/office/powerpoint/2010/main" val="12340176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transition spd="med"/>
  <p:txStyles>
    <p:titleStyle>
      <a:lvl1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1pPr>
      <a:lvl2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2pPr>
      <a:lvl3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3pPr>
      <a:lvl4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4pPr>
      <a:lvl5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5pPr>
      <a:lvl6pPr indent="321457" defTabSz="321457">
        <a:defRPr sz="4400" b="1">
          <a:solidFill>
            <a:srgbClr val="136CB6"/>
          </a:solidFill>
          <a:latin typeface="Arial"/>
          <a:ea typeface="Arial"/>
          <a:cs typeface="Arial"/>
          <a:sym typeface="Arial"/>
        </a:defRPr>
      </a:lvl6pPr>
      <a:lvl7pPr indent="642915" defTabSz="321457">
        <a:defRPr sz="4400" b="1">
          <a:solidFill>
            <a:srgbClr val="136CB6"/>
          </a:solidFill>
          <a:latin typeface="Arial"/>
          <a:ea typeface="Arial"/>
          <a:cs typeface="Arial"/>
          <a:sym typeface="Arial"/>
        </a:defRPr>
      </a:lvl7pPr>
      <a:lvl8pPr indent="964372" defTabSz="321457">
        <a:defRPr sz="4400" b="1">
          <a:solidFill>
            <a:srgbClr val="136CB6"/>
          </a:solidFill>
          <a:latin typeface="Arial"/>
          <a:ea typeface="Arial"/>
          <a:cs typeface="Arial"/>
          <a:sym typeface="Arial"/>
        </a:defRPr>
      </a:lvl8pPr>
      <a:lvl9pPr indent="1285829" defTabSz="321457">
        <a:defRPr sz="4400" b="1">
          <a:solidFill>
            <a:srgbClr val="136CB6"/>
          </a:solidFill>
          <a:latin typeface="Arial"/>
          <a:ea typeface="Arial"/>
          <a:cs typeface="Arial"/>
          <a:sym typeface="Arial"/>
        </a:defRPr>
      </a:lvl9pPr>
    </p:titleStyle>
    <p:bodyStyle>
      <a:lvl1pPr marL="330200" indent="-330200"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1pPr>
      <a:lvl2pPr marL="636588" indent="-314325"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2pPr>
      <a:lvl3pPr marL="936625" indent="-293688"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3pPr>
      <a:lvl4pPr marL="1317625" indent="-352425"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4pPr>
      <a:lvl5pPr marL="1677988" indent="-392113"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5pPr>
      <a:lvl6pPr marL="2000179" indent="-392892" defTabSz="321457">
        <a:spcBef>
          <a:spcPts val="492"/>
        </a:spcBef>
        <a:buSzPct val="100000"/>
        <a:buFont typeface="Arial"/>
        <a:buChar char="•"/>
        <a:defRPr sz="3100">
          <a:latin typeface="Arial"/>
          <a:ea typeface="Arial"/>
          <a:cs typeface="Arial"/>
          <a:sym typeface="Arial"/>
        </a:defRPr>
      </a:lvl6pPr>
      <a:lvl7pPr marL="2321636" indent="-392892" defTabSz="321457">
        <a:spcBef>
          <a:spcPts val="492"/>
        </a:spcBef>
        <a:buSzPct val="100000"/>
        <a:buFont typeface="Arial"/>
        <a:buChar char="•"/>
        <a:defRPr sz="3100">
          <a:latin typeface="Arial"/>
          <a:ea typeface="Arial"/>
          <a:cs typeface="Arial"/>
          <a:sym typeface="Arial"/>
        </a:defRPr>
      </a:lvl7pPr>
      <a:lvl8pPr marL="2643094" indent="-392892" defTabSz="321457">
        <a:spcBef>
          <a:spcPts val="492"/>
        </a:spcBef>
        <a:buSzPct val="100000"/>
        <a:buFont typeface="Arial"/>
        <a:buChar char="•"/>
        <a:defRPr sz="3100">
          <a:latin typeface="Arial"/>
          <a:ea typeface="Arial"/>
          <a:cs typeface="Arial"/>
          <a:sym typeface="Arial"/>
        </a:defRPr>
      </a:lvl8pPr>
      <a:lvl9pPr marL="2964551" indent="-392892" defTabSz="321457">
        <a:spcBef>
          <a:spcPts val="492"/>
        </a:spcBef>
        <a:buSzPct val="100000"/>
        <a:buFont typeface="Arial"/>
        <a:buChar char="•"/>
        <a:defRPr sz="3100">
          <a:latin typeface="Arial"/>
          <a:ea typeface="Arial"/>
          <a:cs typeface="Arial"/>
          <a:sym typeface="Arial"/>
        </a:defRPr>
      </a:lvl9pPr>
    </p:bodyStyle>
    <p:otherStyle>
      <a:lvl1pPr algn="r">
        <a:defRPr sz="1000">
          <a:solidFill>
            <a:schemeClr val="tx1"/>
          </a:solidFill>
          <a:latin typeface="+mn-lt"/>
          <a:ea typeface="+mn-ea"/>
          <a:cs typeface="+mn-cs"/>
          <a:sym typeface="Arial"/>
        </a:defRPr>
      </a:lvl1pPr>
      <a:lvl2pPr indent="321457" algn="r">
        <a:defRPr sz="1000">
          <a:solidFill>
            <a:schemeClr val="tx1"/>
          </a:solidFill>
          <a:latin typeface="+mn-lt"/>
          <a:ea typeface="+mn-ea"/>
          <a:cs typeface="+mn-cs"/>
          <a:sym typeface="Arial"/>
        </a:defRPr>
      </a:lvl2pPr>
      <a:lvl3pPr indent="642915" algn="r">
        <a:defRPr sz="1000">
          <a:solidFill>
            <a:schemeClr val="tx1"/>
          </a:solidFill>
          <a:latin typeface="+mn-lt"/>
          <a:ea typeface="+mn-ea"/>
          <a:cs typeface="+mn-cs"/>
          <a:sym typeface="Arial"/>
        </a:defRPr>
      </a:lvl3pPr>
      <a:lvl4pPr indent="964372" algn="r">
        <a:defRPr sz="1000">
          <a:solidFill>
            <a:schemeClr val="tx1"/>
          </a:solidFill>
          <a:latin typeface="+mn-lt"/>
          <a:ea typeface="+mn-ea"/>
          <a:cs typeface="+mn-cs"/>
          <a:sym typeface="Arial"/>
        </a:defRPr>
      </a:lvl4pPr>
      <a:lvl5pPr indent="1285829" algn="r">
        <a:defRPr sz="1000">
          <a:solidFill>
            <a:schemeClr val="tx1"/>
          </a:solidFill>
          <a:latin typeface="+mn-lt"/>
          <a:ea typeface="+mn-ea"/>
          <a:cs typeface="+mn-cs"/>
          <a:sym typeface="Arial"/>
        </a:defRPr>
      </a:lvl5pPr>
      <a:lvl6pPr algn="r">
        <a:defRPr sz="1000">
          <a:solidFill>
            <a:schemeClr val="tx1"/>
          </a:solidFill>
          <a:latin typeface="+mn-lt"/>
          <a:ea typeface="+mn-ea"/>
          <a:cs typeface="+mn-cs"/>
          <a:sym typeface="Arial"/>
        </a:defRPr>
      </a:lvl6pPr>
      <a:lvl7pPr algn="r">
        <a:defRPr sz="1000">
          <a:solidFill>
            <a:schemeClr val="tx1"/>
          </a:solidFill>
          <a:latin typeface="+mn-lt"/>
          <a:ea typeface="+mn-ea"/>
          <a:cs typeface="+mn-cs"/>
          <a:sym typeface="Arial"/>
        </a:defRPr>
      </a:lvl7pPr>
      <a:lvl8pPr algn="r">
        <a:defRPr sz="1000">
          <a:solidFill>
            <a:schemeClr val="tx1"/>
          </a:solidFill>
          <a:latin typeface="+mn-lt"/>
          <a:ea typeface="+mn-ea"/>
          <a:cs typeface="+mn-cs"/>
          <a:sym typeface="Arial"/>
        </a:defRPr>
      </a:lvl8pPr>
      <a:lvl9pPr algn="r">
        <a:defRPr sz="1000">
          <a:solidFill>
            <a:schemeClr val="tx1"/>
          </a:solidFill>
          <a:latin typeface="+mn-lt"/>
          <a:ea typeface="+mn-ea"/>
          <a:cs typeface="+mn-cs"/>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8413751" y="-6351"/>
            <a:ext cx="284163" cy="866776"/>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3"/>
          <p:cNvSpPr/>
          <p:nvPr/>
        </p:nvSpPr>
        <p:spPr>
          <a:xfrm>
            <a:off x="8697913" y="0"/>
            <a:ext cx="347663" cy="860426"/>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4" name="Shape 4"/>
          <p:cNvSpPr/>
          <p:nvPr/>
        </p:nvSpPr>
        <p:spPr>
          <a:xfrm>
            <a:off x="8413751" y="6400802"/>
            <a:ext cx="284163" cy="457201"/>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5" name="Shape 5"/>
          <p:cNvSpPr/>
          <p:nvPr/>
        </p:nvSpPr>
        <p:spPr>
          <a:xfrm>
            <a:off x="8697913" y="6400802"/>
            <a:ext cx="347663" cy="457201"/>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6" name="Shape 6"/>
          <p:cNvSpPr>
            <a:spLocks noGrp="1"/>
          </p:cNvSpPr>
          <p:nvPr>
            <p:ph type="body" idx="1"/>
          </p:nvPr>
        </p:nvSpPr>
        <p:spPr>
          <a:xfrm>
            <a:off x="457201" y="1600202"/>
            <a:ext cx="8229601" cy="52578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pPr>
            <a:r>
              <a:rPr sz="3100"/>
              <a:t>Nivel de texto 1</a:t>
            </a:r>
          </a:p>
          <a:p>
            <a:pPr lvl="1">
              <a:defRPr sz="1800"/>
            </a:pPr>
            <a:r>
              <a:rPr sz="3100"/>
              <a:t>Nivel de texto 2</a:t>
            </a:r>
          </a:p>
          <a:p>
            <a:pPr lvl="2">
              <a:defRPr sz="1800"/>
            </a:pPr>
            <a:r>
              <a:rPr sz="3100"/>
              <a:t>Nivel de texto 3</a:t>
            </a:r>
          </a:p>
          <a:p>
            <a:pPr lvl="3">
              <a:defRPr sz="1800"/>
            </a:pPr>
            <a:r>
              <a:rPr sz="3100"/>
              <a:t>Nivel de texto 4</a:t>
            </a:r>
          </a:p>
          <a:p>
            <a:pPr lvl="4">
              <a:defRPr sz="1800"/>
            </a:pPr>
            <a:r>
              <a:rPr sz="3100"/>
              <a:t>Nivel de texto 5</a:t>
            </a:r>
          </a:p>
        </p:txBody>
      </p:sp>
      <p:sp>
        <p:nvSpPr>
          <p:cNvPr id="7" name="Shape 7"/>
          <p:cNvSpPr>
            <a:spLocks noGrp="1"/>
          </p:cNvSpPr>
          <p:nvPr>
            <p:ph type="title"/>
          </p:nvPr>
        </p:nvSpPr>
        <p:spPr>
          <a:xfrm>
            <a:off x="457201" y="92074"/>
            <a:ext cx="8229601" cy="150812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pPr lvl="0">
              <a:defRPr sz="1800" b="0">
                <a:solidFill>
                  <a:srgbClr val="000000"/>
                </a:solidFill>
              </a:defRPr>
            </a:pPr>
            <a:r>
              <a:rPr sz="4400" b="1">
                <a:solidFill>
                  <a:srgbClr val="136CB6"/>
                </a:solidFill>
              </a:rPr>
              <a:t>Texto del título</a:t>
            </a:r>
          </a:p>
        </p:txBody>
      </p:sp>
    </p:spTree>
    <p:extLst>
      <p:ext uri="{BB962C8B-B14F-4D97-AF65-F5344CB8AC3E}">
        <p14:creationId xmlns:p14="http://schemas.microsoft.com/office/powerpoint/2010/main" val="334017029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spd="med"/>
  <p:txStyles>
    <p:titleStyle>
      <a:lvl1pPr defTabSz="321457">
        <a:defRPr sz="4400" b="1">
          <a:solidFill>
            <a:srgbClr val="136CB6"/>
          </a:solidFill>
          <a:latin typeface="Arial"/>
          <a:ea typeface="Arial"/>
          <a:cs typeface="Arial"/>
          <a:sym typeface="Arial"/>
        </a:defRPr>
      </a:lvl1pPr>
      <a:lvl2pPr defTabSz="321457">
        <a:defRPr sz="4400" b="1">
          <a:solidFill>
            <a:srgbClr val="136CB6"/>
          </a:solidFill>
          <a:latin typeface="Arial"/>
          <a:ea typeface="Arial"/>
          <a:cs typeface="Arial"/>
          <a:sym typeface="Arial"/>
        </a:defRPr>
      </a:lvl2pPr>
      <a:lvl3pPr defTabSz="321457">
        <a:defRPr sz="4400" b="1">
          <a:solidFill>
            <a:srgbClr val="136CB6"/>
          </a:solidFill>
          <a:latin typeface="Arial"/>
          <a:ea typeface="Arial"/>
          <a:cs typeface="Arial"/>
          <a:sym typeface="Arial"/>
        </a:defRPr>
      </a:lvl3pPr>
      <a:lvl4pPr defTabSz="321457">
        <a:defRPr sz="4400" b="1">
          <a:solidFill>
            <a:srgbClr val="136CB6"/>
          </a:solidFill>
          <a:latin typeface="Arial"/>
          <a:ea typeface="Arial"/>
          <a:cs typeface="Arial"/>
          <a:sym typeface="Arial"/>
        </a:defRPr>
      </a:lvl4pPr>
      <a:lvl5pPr defTabSz="321457">
        <a:defRPr sz="4400" b="1">
          <a:solidFill>
            <a:srgbClr val="136CB6"/>
          </a:solidFill>
          <a:latin typeface="Arial"/>
          <a:ea typeface="Arial"/>
          <a:cs typeface="Arial"/>
          <a:sym typeface="Arial"/>
        </a:defRPr>
      </a:lvl5pPr>
      <a:lvl6pPr indent="321457" defTabSz="321457">
        <a:defRPr sz="4400" b="1">
          <a:solidFill>
            <a:srgbClr val="136CB6"/>
          </a:solidFill>
          <a:latin typeface="Arial"/>
          <a:ea typeface="Arial"/>
          <a:cs typeface="Arial"/>
          <a:sym typeface="Arial"/>
        </a:defRPr>
      </a:lvl6pPr>
      <a:lvl7pPr indent="642915" defTabSz="321457">
        <a:defRPr sz="4400" b="1">
          <a:solidFill>
            <a:srgbClr val="136CB6"/>
          </a:solidFill>
          <a:latin typeface="Arial"/>
          <a:ea typeface="Arial"/>
          <a:cs typeface="Arial"/>
          <a:sym typeface="Arial"/>
        </a:defRPr>
      </a:lvl7pPr>
      <a:lvl8pPr indent="964372" defTabSz="321457">
        <a:defRPr sz="4400" b="1">
          <a:solidFill>
            <a:srgbClr val="136CB6"/>
          </a:solidFill>
          <a:latin typeface="Arial"/>
          <a:ea typeface="Arial"/>
          <a:cs typeface="Arial"/>
          <a:sym typeface="Arial"/>
        </a:defRPr>
      </a:lvl8pPr>
      <a:lvl9pPr indent="1285829" defTabSz="321457">
        <a:defRPr sz="4400" b="1">
          <a:solidFill>
            <a:srgbClr val="136CB6"/>
          </a:solidFill>
          <a:latin typeface="Arial"/>
          <a:ea typeface="Arial"/>
          <a:cs typeface="Arial"/>
          <a:sym typeface="Arial"/>
        </a:defRPr>
      </a:lvl9pPr>
    </p:titleStyle>
    <p:bodyStyle>
      <a:lvl1pPr marL="331503" indent="-331503" defTabSz="321457">
        <a:spcBef>
          <a:spcPts val="492"/>
        </a:spcBef>
        <a:buSzPct val="100000"/>
        <a:buFont typeface="Arial"/>
        <a:buChar char="•"/>
        <a:defRPr sz="3100">
          <a:latin typeface="Arial"/>
          <a:ea typeface="Arial"/>
          <a:cs typeface="Arial"/>
          <a:sym typeface="Arial"/>
        </a:defRPr>
      </a:lvl1pPr>
      <a:lvl2pPr marL="637174" indent="-315717" defTabSz="321457">
        <a:spcBef>
          <a:spcPts val="492"/>
        </a:spcBef>
        <a:buSzPct val="100000"/>
        <a:buFont typeface="Arial"/>
        <a:buChar char="–"/>
        <a:defRPr sz="3100">
          <a:latin typeface="Arial"/>
          <a:ea typeface="Arial"/>
          <a:cs typeface="Arial"/>
          <a:sym typeface="Arial"/>
        </a:defRPr>
      </a:lvl2pPr>
      <a:lvl3pPr marL="937584" indent="-294669" defTabSz="321457">
        <a:spcBef>
          <a:spcPts val="492"/>
        </a:spcBef>
        <a:buSzPct val="100000"/>
        <a:buFont typeface="Arial"/>
        <a:buChar char="•"/>
        <a:defRPr sz="3100">
          <a:latin typeface="Arial"/>
          <a:ea typeface="Arial"/>
          <a:cs typeface="Arial"/>
          <a:sym typeface="Arial"/>
        </a:defRPr>
      </a:lvl3pPr>
      <a:lvl4pPr marL="1317975" indent="-353603" defTabSz="321457">
        <a:spcBef>
          <a:spcPts val="492"/>
        </a:spcBef>
        <a:buSzPct val="100000"/>
        <a:buFont typeface="Arial"/>
        <a:buChar char="–"/>
        <a:defRPr sz="3100">
          <a:latin typeface="Arial"/>
          <a:ea typeface="Arial"/>
          <a:cs typeface="Arial"/>
          <a:sym typeface="Arial"/>
        </a:defRPr>
      </a:lvl4pPr>
      <a:lvl5pPr marL="1678722" indent="-392892" defTabSz="321457">
        <a:spcBef>
          <a:spcPts val="492"/>
        </a:spcBef>
        <a:buSzPct val="100000"/>
        <a:buFont typeface="Arial"/>
        <a:buChar char="»"/>
        <a:defRPr sz="3100">
          <a:latin typeface="Arial"/>
          <a:ea typeface="Arial"/>
          <a:cs typeface="Arial"/>
          <a:sym typeface="Arial"/>
        </a:defRPr>
      </a:lvl5pPr>
      <a:lvl6pPr marL="2000179" indent="-392892" defTabSz="321457">
        <a:spcBef>
          <a:spcPts val="492"/>
        </a:spcBef>
        <a:buSzPct val="100000"/>
        <a:buFont typeface="Arial"/>
        <a:buChar char="•"/>
        <a:defRPr sz="3100">
          <a:latin typeface="Arial"/>
          <a:ea typeface="Arial"/>
          <a:cs typeface="Arial"/>
          <a:sym typeface="Arial"/>
        </a:defRPr>
      </a:lvl6pPr>
      <a:lvl7pPr marL="2321636" indent="-392892" defTabSz="321457">
        <a:spcBef>
          <a:spcPts val="492"/>
        </a:spcBef>
        <a:buSzPct val="100000"/>
        <a:buFont typeface="Arial"/>
        <a:buChar char="•"/>
        <a:defRPr sz="3100">
          <a:latin typeface="Arial"/>
          <a:ea typeface="Arial"/>
          <a:cs typeface="Arial"/>
          <a:sym typeface="Arial"/>
        </a:defRPr>
      </a:lvl7pPr>
      <a:lvl8pPr marL="2643094" indent="-392892" defTabSz="321457">
        <a:spcBef>
          <a:spcPts val="492"/>
        </a:spcBef>
        <a:buSzPct val="100000"/>
        <a:buFont typeface="Arial"/>
        <a:buChar char="•"/>
        <a:defRPr sz="3100">
          <a:latin typeface="Arial"/>
          <a:ea typeface="Arial"/>
          <a:cs typeface="Arial"/>
          <a:sym typeface="Arial"/>
        </a:defRPr>
      </a:lvl8pPr>
      <a:lvl9pPr marL="2964551" indent="-392892" defTabSz="321457">
        <a:spcBef>
          <a:spcPts val="492"/>
        </a:spcBef>
        <a:buSzPct val="100000"/>
        <a:buFont typeface="Arial"/>
        <a:buChar char="•"/>
        <a:defRPr sz="3100">
          <a:latin typeface="Arial"/>
          <a:ea typeface="Arial"/>
          <a:cs typeface="Arial"/>
          <a:sym typeface="Arial"/>
        </a:defRPr>
      </a:lvl9pPr>
    </p:bodyStyle>
    <p:otherStyle>
      <a:lvl1pPr algn="r">
        <a:defRPr sz="1000">
          <a:solidFill>
            <a:schemeClr val="tx1"/>
          </a:solidFill>
          <a:latin typeface="+mn-lt"/>
          <a:ea typeface="+mn-ea"/>
          <a:cs typeface="+mn-cs"/>
          <a:sym typeface="Arial"/>
        </a:defRPr>
      </a:lvl1pPr>
      <a:lvl2pPr indent="321457" algn="r">
        <a:defRPr sz="1000">
          <a:solidFill>
            <a:schemeClr val="tx1"/>
          </a:solidFill>
          <a:latin typeface="+mn-lt"/>
          <a:ea typeface="+mn-ea"/>
          <a:cs typeface="+mn-cs"/>
          <a:sym typeface="Arial"/>
        </a:defRPr>
      </a:lvl2pPr>
      <a:lvl3pPr indent="642915" algn="r">
        <a:defRPr sz="1000">
          <a:solidFill>
            <a:schemeClr val="tx1"/>
          </a:solidFill>
          <a:latin typeface="+mn-lt"/>
          <a:ea typeface="+mn-ea"/>
          <a:cs typeface="+mn-cs"/>
          <a:sym typeface="Arial"/>
        </a:defRPr>
      </a:lvl3pPr>
      <a:lvl4pPr indent="964372" algn="r">
        <a:defRPr sz="1000">
          <a:solidFill>
            <a:schemeClr val="tx1"/>
          </a:solidFill>
          <a:latin typeface="+mn-lt"/>
          <a:ea typeface="+mn-ea"/>
          <a:cs typeface="+mn-cs"/>
          <a:sym typeface="Arial"/>
        </a:defRPr>
      </a:lvl4pPr>
      <a:lvl5pPr indent="1285829" algn="r">
        <a:defRPr sz="1000">
          <a:solidFill>
            <a:schemeClr val="tx1"/>
          </a:solidFill>
          <a:latin typeface="+mn-lt"/>
          <a:ea typeface="+mn-ea"/>
          <a:cs typeface="+mn-cs"/>
          <a:sym typeface="Arial"/>
        </a:defRPr>
      </a:lvl5pPr>
      <a:lvl6pPr algn="r">
        <a:defRPr sz="1000">
          <a:solidFill>
            <a:schemeClr val="tx1"/>
          </a:solidFill>
          <a:latin typeface="+mn-lt"/>
          <a:ea typeface="+mn-ea"/>
          <a:cs typeface="+mn-cs"/>
          <a:sym typeface="Arial"/>
        </a:defRPr>
      </a:lvl6pPr>
      <a:lvl7pPr algn="r">
        <a:defRPr sz="1000">
          <a:solidFill>
            <a:schemeClr val="tx1"/>
          </a:solidFill>
          <a:latin typeface="+mn-lt"/>
          <a:ea typeface="+mn-ea"/>
          <a:cs typeface="+mn-cs"/>
          <a:sym typeface="Arial"/>
        </a:defRPr>
      </a:lvl7pPr>
      <a:lvl8pPr algn="r">
        <a:defRPr sz="1000">
          <a:solidFill>
            <a:schemeClr val="tx1"/>
          </a:solidFill>
          <a:latin typeface="+mn-lt"/>
          <a:ea typeface="+mn-ea"/>
          <a:cs typeface="+mn-cs"/>
          <a:sym typeface="Arial"/>
        </a:defRPr>
      </a:lvl8pPr>
      <a:lvl9pPr algn="r">
        <a:defRPr sz="1000">
          <a:solidFill>
            <a:schemeClr val="tx1"/>
          </a:solidFill>
          <a:latin typeface="+mn-lt"/>
          <a:ea typeface="+mn-ea"/>
          <a:cs typeface="+mn-cs"/>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8413751" y="-6350"/>
            <a:ext cx="284163" cy="866775"/>
          </a:xfrm>
          <a:prstGeom prst="rect">
            <a:avLst/>
          </a:prstGeom>
          <a:solidFill>
            <a:srgbClr val="006CB7"/>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3" name="Shape 3"/>
          <p:cNvSpPr/>
          <p:nvPr/>
        </p:nvSpPr>
        <p:spPr>
          <a:xfrm>
            <a:off x="8697914" y="2"/>
            <a:ext cx="347662" cy="860425"/>
          </a:xfrm>
          <a:prstGeom prst="rect">
            <a:avLst/>
          </a:prstGeom>
          <a:solidFill>
            <a:srgbClr val="EF4144"/>
          </a:solidFill>
          <a:ln w="12700">
            <a:miter lim="400000"/>
          </a:ln>
          <a:effectLst>
            <a:outerShdw blurRad="12700" dist="50800" dir="2700000"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4" name="Shape 4"/>
          <p:cNvSpPr/>
          <p:nvPr/>
        </p:nvSpPr>
        <p:spPr>
          <a:xfrm>
            <a:off x="8413751" y="6400800"/>
            <a:ext cx="284163" cy="457200"/>
          </a:xfrm>
          <a:prstGeom prst="rect">
            <a:avLst/>
          </a:prstGeom>
          <a:solidFill>
            <a:srgbClr val="006CB7"/>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5" name="Shape 5"/>
          <p:cNvSpPr/>
          <p:nvPr/>
        </p:nvSpPr>
        <p:spPr>
          <a:xfrm>
            <a:off x="8697914" y="6400800"/>
            <a:ext cx="347662" cy="457200"/>
          </a:xfrm>
          <a:prstGeom prst="rect">
            <a:avLst/>
          </a:prstGeom>
          <a:solidFill>
            <a:srgbClr val="EF4144"/>
          </a:solidFill>
          <a:ln w="12700">
            <a:miter lim="400000"/>
          </a:ln>
          <a:effectLst>
            <a:outerShdw blurRad="12700" dist="50800" dir="12899965" rotWithShape="0">
              <a:srgbClr val="808080">
                <a:alpha val="25000"/>
              </a:srgbClr>
            </a:outerShdw>
          </a:effectLst>
        </p:spPr>
        <p:txBody>
          <a:bodyPr lIns="45718" tIns="45718" rIns="45718" bIns="45718" anchor="ctr"/>
          <a:lstStyle/>
          <a:p>
            <a:pPr defTabSz="642915">
              <a:defRPr sz="2400">
                <a:solidFill>
                  <a:srgbClr val="FFFFFF"/>
                </a:solidFill>
                <a:latin typeface="Calibri"/>
                <a:ea typeface="Calibri"/>
                <a:cs typeface="Calibri"/>
                <a:sym typeface="Calibri"/>
              </a:defRPr>
            </a:pPr>
            <a:endParaRPr sz="2400" kern="0">
              <a:solidFill>
                <a:srgbClr val="FFFFFF"/>
              </a:solidFill>
              <a:latin typeface="Calibri"/>
              <a:ea typeface="Calibri"/>
              <a:cs typeface="Calibri"/>
              <a:sym typeface="Calibri"/>
            </a:endParaRPr>
          </a:p>
        </p:txBody>
      </p:sp>
      <p:sp>
        <p:nvSpPr>
          <p:cNvPr id="2054" name="Shape 6"/>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t" anchorCtr="0" compatLnSpc="1">
            <a:prstTxWarp prst="textNoShape">
              <a:avLst/>
            </a:prstTxWarp>
          </a:bodyPr>
          <a:lstStyle/>
          <a:p>
            <a:pPr lvl="0"/>
            <a:r>
              <a:rPr lang="es-ES">
                <a:sym typeface="Arial" pitchFamily="34" charset="0"/>
              </a:rPr>
              <a:t>Nivel de texto 1</a:t>
            </a:r>
          </a:p>
          <a:p>
            <a:pPr lvl="1"/>
            <a:r>
              <a:rPr lang="es-ES">
                <a:sym typeface="Arial" pitchFamily="34" charset="0"/>
              </a:rPr>
              <a:t>Nivel de texto 2</a:t>
            </a:r>
          </a:p>
          <a:p>
            <a:pPr lvl="2"/>
            <a:r>
              <a:rPr lang="es-ES">
                <a:sym typeface="Arial" pitchFamily="34" charset="0"/>
              </a:rPr>
              <a:t>Nivel de texto 3</a:t>
            </a:r>
          </a:p>
          <a:p>
            <a:pPr lvl="3"/>
            <a:r>
              <a:rPr lang="es-ES">
                <a:sym typeface="Arial" pitchFamily="34" charset="0"/>
              </a:rPr>
              <a:t>Nivel de texto 4</a:t>
            </a:r>
          </a:p>
          <a:p>
            <a:pPr lvl="4"/>
            <a:r>
              <a:rPr lang="es-ES">
                <a:sym typeface="Arial" pitchFamily="34" charset="0"/>
              </a:rPr>
              <a:t>Nivel de texto 5</a:t>
            </a:r>
          </a:p>
        </p:txBody>
      </p:sp>
      <p:sp>
        <p:nvSpPr>
          <p:cNvPr id="2055" name="Shape 7"/>
          <p:cNvSpPr>
            <a:spLocks noGrp="1"/>
          </p:cNvSpPr>
          <p:nvPr>
            <p:ph type="title"/>
          </p:nvPr>
        </p:nvSpPr>
        <p:spPr bwMode="auto">
          <a:xfrm>
            <a:off x="457200" y="92077"/>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bodyPr>
          <a:lstStyle/>
          <a:p>
            <a:pPr lvl="0"/>
            <a:r>
              <a:rPr lang="es-ES">
                <a:sym typeface="Arial" pitchFamily="34" charset="0"/>
              </a:rPr>
              <a:t>Texto del título</a:t>
            </a:r>
          </a:p>
        </p:txBody>
      </p:sp>
    </p:spTree>
    <p:extLst>
      <p:ext uri="{BB962C8B-B14F-4D97-AF65-F5344CB8AC3E}">
        <p14:creationId xmlns:p14="http://schemas.microsoft.com/office/powerpoint/2010/main" val="191059769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transition spd="med"/>
  <p:txStyles>
    <p:titleStyle>
      <a:lvl1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1pPr>
      <a:lvl2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2pPr>
      <a:lvl3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3pPr>
      <a:lvl4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4pPr>
      <a:lvl5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5pPr>
      <a:lvl6pPr indent="321457" defTabSz="321457">
        <a:defRPr sz="4400" b="1">
          <a:solidFill>
            <a:srgbClr val="136CB6"/>
          </a:solidFill>
          <a:latin typeface="Arial"/>
          <a:ea typeface="Arial"/>
          <a:cs typeface="Arial"/>
          <a:sym typeface="Arial"/>
        </a:defRPr>
      </a:lvl6pPr>
      <a:lvl7pPr indent="642915" defTabSz="321457">
        <a:defRPr sz="4400" b="1">
          <a:solidFill>
            <a:srgbClr val="136CB6"/>
          </a:solidFill>
          <a:latin typeface="Arial"/>
          <a:ea typeface="Arial"/>
          <a:cs typeface="Arial"/>
          <a:sym typeface="Arial"/>
        </a:defRPr>
      </a:lvl7pPr>
      <a:lvl8pPr indent="964372" defTabSz="321457">
        <a:defRPr sz="4400" b="1">
          <a:solidFill>
            <a:srgbClr val="136CB6"/>
          </a:solidFill>
          <a:latin typeface="Arial"/>
          <a:ea typeface="Arial"/>
          <a:cs typeface="Arial"/>
          <a:sym typeface="Arial"/>
        </a:defRPr>
      </a:lvl8pPr>
      <a:lvl9pPr indent="1285829" defTabSz="321457">
        <a:defRPr sz="4400" b="1">
          <a:solidFill>
            <a:srgbClr val="136CB6"/>
          </a:solidFill>
          <a:latin typeface="Arial"/>
          <a:ea typeface="Arial"/>
          <a:cs typeface="Arial"/>
          <a:sym typeface="Arial"/>
        </a:defRPr>
      </a:lvl9pPr>
    </p:titleStyle>
    <p:bodyStyle>
      <a:lvl1pPr marL="330200" indent="-330200"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1pPr>
      <a:lvl2pPr marL="636588" indent="-314325"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2pPr>
      <a:lvl3pPr marL="936625" indent="-293688"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3pPr>
      <a:lvl4pPr marL="1317625" indent="-352425"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4pPr>
      <a:lvl5pPr marL="1677988" indent="-392113" algn="l" defTabSz="320675" rtl="0" eaLnBrk="0" fontAlgn="base" hangingPunct="0">
        <a:spcBef>
          <a:spcPts val="488"/>
        </a:spcBef>
        <a:spcAft>
          <a:spcPct val="0"/>
        </a:spcAft>
        <a:buSzPct val="100000"/>
        <a:buFont typeface="Arial" pitchFamily="34" charset="0"/>
        <a:buChar char="»"/>
        <a:defRPr sz="3100">
          <a:solidFill>
            <a:schemeClr val="tx1"/>
          </a:solidFill>
          <a:latin typeface="Arial"/>
          <a:ea typeface="Arial"/>
          <a:cs typeface="Arial"/>
          <a:sym typeface="Arial" pitchFamily="34" charset="0"/>
        </a:defRPr>
      </a:lvl5pPr>
      <a:lvl6pPr marL="2000179" indent="-392892" defTabSz="321457">
        <a:spcBef>
          <a:spcPts val="492"/>
        </a:spcBef>
        <a:buSzPct val="100000"/>
        <a:buFont typeface="Arial"/>
        <a:buChar char="•"/>
        <a:defRPr sz="3100">
          <a:latin typeface="Arial"/>
          <a:ea typeface="Arial"/>
          <a:cs typeface="Arial"/>
          <a:sym typeface="Arial"/>
        </a:defRPr>
      </a:lvl6pPr>
      <a:lvl7pPr marL="2321636" indent="-392892" defTabSz="321457">
        <a:spcBef>
          <a:spcPts val="492"/>
        </a:spcBef>
        <a:buSzPct val="100000"/>
        <a:buFont typeface="Arial"/>
        <a:buChar char="•"/>
        <a:defRPr sz="3100">
          <a:latin typeface="Arial"/>
          <a:ea typeface="Arial"/>
          <a:cs typeface="Arial"/>
          <a:sym typeface="Arial"/>
        </a:defRPr>
      </a:lvl7pPr>
      <a:lvl8pPr marL="2643094" indent="-392892" defTabSz="321457">
        <a:spcBef>
          <a:spcPts val="492"/>
        </a:spcBef>
        <a:buSzPct val="100000"/>
        <a:buFont typeface="Arial"/>
        <a:buChar char="•"/>
        <a:defRPr sz="3100">
          <a:latin typeface="Arial"/>
          <a:ea typeface="Arial"/>
          <a:cs typeface="Arial"/>
          <a:sym typeface="Arial"/>
        </a:defRPr>
      </a:lvl8pPr>
      <a:lvl9pPr marL="2964551" indent="-392892" defTabSz="321457">
        <a:spcBef>
          <a:spcPts val="492"/>
        </a:spcBef>
        <a:buSzPct val="100000"/>
        <a:buFont typeface="Arial"/>
        <a:buChar char="•"/>
        <a:defRPr sz="3100">
          <a:latin typeface="Arial"/>
          <a:ea typeface="Arial"/>
          <a:cs typeface="Arial"/>
          <a:sym typeface="Arial"/>
        </a:defRPr>
      </a:lvl9pPr>
    </p:bodyStyle>
    <p:otherStyle>
      <a:lvl1pPr algn="r">
        <a:defRPr sz="1000">
          <a:solidFill>
            <a:schemeClr val="tx1"/>
          </a:solidFill>
          <a:latin typeface="+mn-lt"/>
          <a:ea typeface="+mn-ea"/>
          <a:cs typeface="+mn-cs"/>
          <a:sym typeface="Arial"/>
        </a:defRPr>
      </a:lvl1pPr>
      <a:lvl2pPr indent="321457" algn="r">
        <a:defRPr sz="1000">
          <a:solidFill>
            <a:schemeClr val="tx1"/>
          </a:solidFill>
          <a:latin typeface="+mn-lt"/>
          <a:ea typeface="+mn-ea"/>
          <a:cs typeface="+mn-cs"/>
          <a:sym typeface="Arial"/>
        </a:defRPr>
      </a:lvl2pPr>
      <a:lvl3pPr indent="642915" algn="r">
        <a:defRPr sz="1000">
          <a:solidFill>
            <a:schemeClr val="tx1"/>
          </a:solidFill>
          <a:latin typeface="+mn-lt"/>
          <a:ea typeface="+mn-ea"/>
          <a:cs typeface="+mn-cs"/>
          <a:sym typeface="Arial"/>
        </a:defRPr>
      </a:lvl3pPr>
      <a:lvl4pPr indent="964372" algn="r">
        <a:defRPr sz="1000">
          <a:solidFill>
            <a:schemeClr val="tx1"/>
          </a:solidFill>
          <a:latin typeface="+mn-lt"/>
          <a:ea typeface="+mn-ea"/>
          <a:cs typeface="+mn-cs"/>
          <a:sym typeface="Arial"/>
        </a:defRPr>
      </a:lvl4pPr>
      <a:lvl5pPr indent="1285829" algn="r">
        <a:defRPr sz="1000">
          <a:solidFill>
            <a:schemeClr val="tx1"/>
          </a:solidFill>
          <a:latin typeface="+mn-lt"/>
          <a:ea typeface="+mn-ea"/>
          <a:cs typeface="+mn-cs"/>
          <a:sym typeface="Arial"/>
        </a:defRPr>
      </a:lvl5pPr>
      <a:lvl6pPr algn="r">
        <a:defRPr sz="1000">
          <a:solidFill>
            <a:schemeClr val="tx1"/>
          </a:solidFill>
          <a:latin typeface="+mn-lt"/>
          <a:ea typeface="+mn-ea"/>
          <a:cs typeface="+mn-cs"/>
          <a:sym typeface="Arial"/>
        </a:defRPr>
      </a:lvl6pPr>
      <a:lvl7pPr algn="r">
        <a:defRPr sz="1000">
          <a:solidFill>
            <a:schemeClr val="tx1"/>
          </a:solidFill>
          <a:latin typeface="+mn-lt"/>
          <a:ea typeface="+mn-ea"/>
          <a:cs typeface="+mn-cs"/>
          <a:sym typeface="Arial"/>
        </a:defRPr>
      </a:lvl7pPr>
      <a:lvl8pPr algn="r">
        <a:defRPr sz="1000">
          <a:solidFill>
            <a:schemeClr val="tx1"/>
          </a:solidFill>
          <a:latin typeface="+mn-lt"/>
          <a:ea typeface="+mn-ea"/>
          <a:cs typeface="+mn-cs"/>
          <a:sym typeface="Arial"/>
        </a:defRPr>
      </a:lvl8pPr>
      <a:lvl9pPr algn="r">
        <a:defRPr sz="10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4.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jpg"/><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p:nvPr/>
        </p:nvSpPr>
        <p:spPr>
          <a:xfrm>
            <a:off x="1530670" y="1508472"/>
            <a:ext cx="7613330" cy="1241678"/>
          </a:xfrm>
          <a:prstGeom prst="rect">
            <a:avLst/>
          </a:prstGeom>
          <a:ln w="12700">
            <a:miter lim="400000"/>
          </a:ln>
          <a:extLst>
            <a:ext uri="{C572A759-6A51-4108-AA02-DFA0A04FC94B}">
              <ma14:wrappingTextBoxFlag xmlns:ma14="http://schemas.microsoft.com/office/mac/drawingml/2011/main" xmlns="" val="1"/>
            </a:ext>
          </a:extLst>
        </p:spPr>
        <p:txBody>
          <a:bodyPr wrap="square" lIns="35715" tIns="35715" rIns="35715" bIns="35715" anchor="ctr">
            <a:spAutoFit/>
          </a:bodyPr>
          <a:lstStyle>
            <a:lvl1pPr algn="l">
              <a:defRPr sz="5000">
                <a:solidFill>
                  <a:srgbClr val="FFFFFF"/>
                </a:solidFill>
                <a:latin typeface="Arial"/>
                <a:ea typeface="Arial"/>
                <a:cs typeface="Arial"/>
                <a:sym typeface="Arial"/>
              </a:defRPr>
            </a:lvl1pPr>
          </a:lstStyle>
          <a:p>
            <a:pPr>
              <a:defRPr sz="1800">
                <a:solidFill>
                  <a:srgbClr val="000000"/>
                </a:solidFill>
              </a:defRPr>
            </a:pPr>
            <a:r>
              <a:rPr lang="es-ES" sz="3800" dirty="0">
                <a:solidFill>
                  <a:prstClr val="white"/>
                </a:solidFill>
                <a:latin typeface="Calibri"/>
              </a:rPr>
              <a:t>Resultados</a:t>
            </a:r>
            <a:r>
              <a:rPr sz="3800" dirty="0">
                <a:solidFill>
                  <a:prstClr val="white"/>
                </a:solidFill>
                <a:latin typeface="Calibri"/>
              </a:rPr>
              <a:t> </a:t>
            </a:r>
            <a:r>
              <a:rPr lang="es-ES" sz="3800" dirty="0">
                <a:solidFill>
                  <a:prstClr val="white"/>
                </a:solidFill>
                <a:latin typeface="Calibri"/>
              </a:rPr>
              <a:t>Evaluación</a:t>
            </a:r>
            <a:r>
              <a:rPr sz="3800" dirty="0">
                <a:solidFill>
                  <a:prstClr val="white"/>
                </a:solidFill>
                <a:latin typeface="Calibri"/>
              </a:rPr>
              <a:t> de </a:t>
            </a:r>
            <a:r>
              <a:rPr lang="es-ES" sz="3800" dirty="0">
                <a:solidFill>
                  <a:prstClr val="white"/>
                </a:solidFill>
                <a:latin typeface="Calibri"/>
              </a:rPr>
              <a:t>Riesgos</a:t>
            </a:r>
            <a:r>
              <a:rPr sz="3800" dirty="0">
                <a:solidFill>
                  <a:prstClr val="white"/>
                </a:solidFill>
                <a:latin typeface="Calibri"/>
              </a:rPr>
              <a:t> </a:t>
            </a:r>
            <a:r>
              <a:rPr lang="es-ES" sz="3800" dirty="0">
                <a:solidFill>
                  <a:prstClr val="white"/>
                </a:solidFill>
                <a:latin typeface="Calibri"/>
              </a:rPr>
              <a:t>Psicosociales</a:t>
            </a:r>
            <a:r>
              <a:rPr sz="3800" dirty="0">
                <a:solidFill>
                  <a:prstClr val="white"/>
                </a:solidFill>
                <a:latin typeface="Calibri"/>
              </a:rPr>
              <a:t> en el </a:t>
            </a:r>
            <a:r>
              <a:rPr lang="es-ES" sz="3800" dirty="0">
                <a:solidFill>
                  <a:prstClr val="white"/>
                </a:solidFill>
                <a:latin typeface="Calibri"/>
              </a:rPr>
              <a:t>trabajo - 2017</a:t>
            </a:r>
          </a:p>
        </p:txBody>
      </p:sp>
      <p:sp>
        <p:nvSpPr>
          <p:cNvPr id="3" name="Shape 67"/>
          <p:cNvSpPr/>
          <p:nvPr/>
        </p:nvSpPr>
        <p:spPr>
          <a:xfrm>
            <a:off x="3165296" y="3297060"/>
            <a:ext cx="5479435" cy="810791"/>
          </a:xfrm>
          <a:prstGeom prst="rect">
            <a:avLst/>
          </a:prstGeom>
          <a:ln w="12700">
            <a:miter lim="400000"/>
          </a:ln>
          <a:extLst>
            <a:ext uri="{C572A759-6A51-4108-AA02-DFA0A04FC94B}">
              <ma14:wrappingTextBoxFlag xmlns:ma14="http://schemas.microsoft.com/office/mac/drawingml/2011/main" xmlns="" val="1"/>
            </a:ext>
          </a:extLst>
        </p:spPr>
        <p:txBody>
          <a:bodyPr wrap="square" lIns="35715" tIns="35715" rIns="35715" bIns="35715" anchor="ctr">
            <a:spAutoFit/>
          </a:bodyPr>
          <a:lstStyle>
            <a:lvl1pPr algn="l">
              <a:defRPr sz="5000">
                <a:solidFill>
                  <a:srgbClr val="FFFFFF"/>
                </a:solidFill>
                <a:latin typeface="Arial"/>
                <a:ea typeface="Arial"/>
                <a:cs typeface="Arial"/>
                <a:sym typeface="Arial"/>
              </a:defRPr>
            </a:lvl1pPr>
          </a:lstStyle>
          <a:p>
            <a:pPr>
              <a:defRPr sz="1800">
                <a:solidFill>
                  <a:srgbClr val="000000"/>
                </a:solidFill>
              </a:defRPr>
            </a:pPr>
            <a:r>
              <a:rPr lang="es-ES" sz="4800" b="1" dirty="0">
                <a:solidFill>
                  <a:prstClr val="white"/>
                </a:solidFill>
                <a:latin typeface="Calibri"/>
              </a:rPr>
              <a:t>SAMU</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2810" y="0"/>
            <a:ext cx="3111190" cy="700661"/>
          </a:xfrm>
          <a:prstGeom prst="rect">
            <a:avLst/>
          </a:prstGeom>
        </p:spPr>
      </p:pic>
      <p:pic>
        <p:nvPicPr>
          <p:cNvPr id="5" name="Imagen 4" descr="Imagen que contiene señal, exterior, cielo&#10;&#10;Descripción generada con confianza alta">
            <a:extLst>
              <a:ext uri="{FF2B5EF4-FFF2-40B4-BE49-F238E27FC236}">
                <a16:creationId xmlns:a16="http://schemas.microsoft.com/office/drawing/2014/main" id="{8CCBFABB-B111-4C6E-8F40-5094C4CA1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810" y="3746810"/>
            <a:ext cx="3111190" cy="3111190"/>
          </a:xfrm>
          <a:prstGeom prst="rect">
            <a:avLst/>
          </a:prstGeom>
        </p:spPr>
      </p:pic>
    </p:spTree>
    <p:extLst>
      <p:ext uri="{BB962C8B-B14F-4D97-AF65-F5344CB8AC3E}">
        <p14:creationId xmlns:p14="http://schemas.microsoft.com/office/powerpoint/2010/main" val="83057538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hape 77"/>
          <p:cNvSpPr>
            <a:spLocks noGrp="1"/>
          </p:cNvSpPr>
          <p:nvPr>
            <p:ph type="body" idx="4294967295"/>
          </p:nvPr>
        </p:nvSpPr>
        <p:spPr>
          <a:xfrm>
            <a:off x="179512" y="1052515"/>
            <a:ext cx="8856984" cy="5305425"/>
          </a:xfrm>
        </p:spPr>
        <p:txBody>
          <a:bodyPr/>
          <a:lstStyle/>
          <a:p>
            <a:pPr marL="0" indent="0" algn="just" defTabSz="242888">
              <a:lnSpc>
                <a:spcPct val="150000"/>
              </a:lnSpc>
              <a:spcBef>
                <a:spcPts val="350"/>
              </a:spcBef>
              <a:buNone/>
            </a:pPr>
            <a:r>
              <a:rPr lang="es-CL" sz="2000" dirty="0">
                <a:latin typeface="Calibri" pitchFamily="34" charset="0"/>
                <a:cs typeface="Arial" pitchFamily="34" charset="0"/>
              </a:rPr>
              <a:t>A continuación se presentan los resultados correspondiente a las preguntas del cuestionario SUSESO/ISTAS 21, que nos permite identificar los niveles de exposición a riesgos psicosociales a los que se encuentran expuestos las y los trabajadores del SAMU (Exigencias psicológicas, Trabajo activo y desarrollo de habilidades, Apoyo social y calidad de liderazgo, Compensaciones y Doble presencia). </a:t>
            </a:r>
          </a:p>
          <a:p>
            <a:pPr marL="0" indent="0" algn="just" defTabSz="242888">
              <a:lnSpc>
                <a:spcPct val="150000"/>
              </a:lnSpc>
              <a:spcBef>
                <a:spcPts val="350"/>
              </a:spcBef>
              <a:buNone/>
            </a:pPr>
            <a:endParaRPr lang="es-CL" sz="2000" dirty="0">
              <a:latin typeface="Calibri" pitchFamily="34" charset="0"/>
              <a:cs typeface="Arial" pitchFamily="34" charset="0"/>
            </a:endParaRPr>
          </a:p>
          <a:p>
            <a:pPr marL="0" indent="0" defTabSz="242888">
              <a:lnSpc>
                <a:spcPct val="150000"/>
              </a:lnSpc>
              <a:spcBef>
                <a:spcPts val="350"/>
              </a:spcBef>
              <a:buNone/>
            </a:pPr>
            <a:r>
              <a:rPr lang="es-CL" sz="2000" dirty="0">
                <a:latin typeface="Calibri" pitchFamily="34" charset="0"/>
                <a:cs typeface="Arial" pitchFamily="34" charset="0"/>
              </a:rPr>
              <a:t> Con estos datos es posible identificar la proporción de trabajadores  que están expuestos a situaciones en el trabajo desfavorable para la salud (riesgo alto) y también a aquellos que están en condiciones favorables (riesgo bajo).</a:t>
            </a:r>
            <a:endParaRPr lang="es-ES" sz="2000" dirty="0">
              <a:latin typeface="Arial" pitchFamily="34" charset="0"/>
              <a:cs typeface="Arial" pitchFamily="34" charset="0"/>
            </a:endParaRPr>
          </a:p>
        </p:txBody>
      </p:sp>
      <p:sp>
        <p:nvSpPr>
          <p:cNvPr id="38915" name="Shape 78"/>
          <p:cNvSpPr>
            <a:spLocks noGrp="1"/>
          </p:cNvSpPr>
          <p:nvPr>
            <p:ph type="title" idx="4294967295"/>
          </p:nvPr>
        </p:nvSpPr>
        <p:spPr>
          <a:xfrm>
            <a:off x="446088" y="0"/>
            <a:ext cx="8229600" cy="1143000"/>
          </a:xfrm>
        </p:spPr>
        <p:txBody>
          <a:bodyPr lIns="91440" tIns="45720" rIns="91440" bIns="45720" anchor="ctr"/>
          <a:lstStyle/>
          <a:p>
            <a:pPr eaLnBrk="1" hangingPunct="1"/>
            <a:r>
              <a:rPr lang="es-ES" sz="3600">
                <a:latin typeface="Calibri" pitchFamily="34" charset="0"/>
                <a:cs typeface="Arial" pitchFamily="34" charset="0"/>
              </a:rPr>
              <a:t>Resultados ISTAS-21</a:t>
            </a:r>
          </a:p>
        </p:txBody>
      </p:sp>
    </p:spTree>
    <p:extLst>
      <p:ext uri="{BB962C8B-B14F-4D97-AF65-F5344CB8AC3E}">
        <p14:creationId xmlns:p14="http://schemas.microsoft.com/office/powerpoint/2010/main" val="94170840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D0367C3D-CB98-4A33-B941-D68F1485FA69}"/>
              </a:ext>
            </a:extLst>
          </p:cNvPr>
          <p:cNvGraphicFramePr>
            <a:graphicFrameLocks/>
          </p:cNvGraphicFramePr>
          <p:nvPr>
            <p:extLst>
              <p:ext uri="{D42A27DB-BD31-4B8C-83A1-F6EECF244321}">
                <p14:modId xmlns:p14="http://schemas.microsoft.com/office/powerpoint/2010/main" val="4129548215"/>
              </p:ext>
            </p:extLst>
          </p:nvPr>
        </p:nvGraphicFramePr>
        <p:xfrm>
          <a:off x="277041" y="379256"/>
          <a:ext cx="8634611" cy="5924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464878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áfico 2">
            <a:extLst>
              <a:ext uri="{FF2B5EF4-FFF2-40B4-BE49-F238E27FC236}">
                <a16:creationId xmlns:a16="http://schemas.microsoft.com/office/drawing/2014/main" id="{6A6C3CF6-AE00-4E5F-A810-8D95EA3F50B8}"/>
              </a:ext>
            </a:extLst>
          </p:cNvPr>
          <p:cNvGraphicFramePr>
            <a:graphicFrameLocks/>
          </p:cNvGraphicFramePr>
          <p:nvPr>
            <p:extLst>
              <p:ext uri="{D42A27DB-BD31-4B8C-83A1-F6EECF244321}">
                <p14:modId xmlns:p14="http://schemas.microsoft.com/office/powerpoint/2010/main" val="2672582182"/>
              </p:ext>
            </p:extLst>
          </p:nvPr>
        </p:nvGraphicFramePr>
        <p:xfrm>
          <a:off x="454903" y="524894"/>
          <a:ext cx="8419273" cy="5823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22478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79512" y="32048"/>
            <a:ext cx="8229600" cy="994122"/>
          </a:xfrm>
        </p:spPr>
        <p:txBody>
          <a:bodyPr/>
          <a:lstStyle/>
          <a:p>
            <a:r>
              <a:rPr lang="es-ES" sz="3600" dirty="0">
                <a:latin typeface="Calibri" pitchFamily="34" charset="0"/>
              </a:rPr>
              <a:t>Desglose Dimensiones</a:t>
            </a:r>
          </a:p>
        </p:txBody>
      </p:sp>
      <p:sp>
        <p:nvSpPr>
          <p:cNvPr id="3" name="2 Marcador de contenido"/>
          <p:cNvSpPr>
            <a:spLocks noGrp="1"/>
          </p:cNvSpPr>
          <p:nvPr>
            <p:ph idx="4294967295"/>
          </p:nvPr>
        </p:nvSpPr>
        <p:spPr>
          <a:xfrm>
            <a:off x="251520" y="1268760"/>
            <a:ext cx="8676456" cy="4857750"/>
          </a:xfrm>
        </p:spPr>
        <p:txBody>
          <a:bodyPr/>
          <a:lstStyle/>
          <a:p>
            <a:pPr marL="0" indent="0" algn="just">
              <a:lnSpc>
                <a:spcPct val="150000"/>
              </a:lnSpc>
              <a:buNone/>
            </a:pPr>
            <a:r>
              <a:rPr lang="es-ES" sz="2200" dirty="0">
                <a:latin typeface="Calibri" pitchFamily="34" charset="0"/>
                <a:cs typeface="Calibri" pitchFamily="34" charset="0"/>
              </a:rPr>
              <a:t>A continuación se muestra el resultado de las preguntas que componen cada dimensión.</a:t>
            </a:r>
          </a:p>
          <a:p>
            <a:pPr marL="0" indent="0" algn="just">
              <a:lnSpc>
                <a:spcPct val="150000"/>
              </a:lnSpc>
              <a:buNone/>
            </a:pPr>
            <a:endParaRPr lang="es-ES" sz="2200" dirty="0">
              <a:latin typeface="Calibri" pitchFamily="34" charset="0"/>
              <a:cs typeface="Calibri" pitchFamily="34" charset="0"/>
            </a:endParaRPr>
          </a:p>
          <a:p>
            <a:pPr marL="0" indent="0" algn="just">
              <a:lnSpc>
                <a:spcPct val="150000"/>
              </a:lnSpc>
              <a:buNone/>
            </a:pPr>
            <a:r>
              <a:rPr lang="es-ES" sz="2200" dirty="0">
                <a:latin typeface="Calibri" pitchFamily="34" charset="0"/>
                <a:cs typeface="Calibri" pitchFamily="34" charset="0"/>
              </a:rPr>
              <a:t>Esto permite llegar a un nivel mayor de detalle y especificidad de las dimensiones de riesgo, permitiendo analizar de manera más precisa aquellos aspectos que requieren mayor atención para la definición de las medidas preventivas que van a componer el plan de acción.</a:t>
            </a:r>
          </a:p>
          <a:p>
            <a:pPr marL="0" indent="0" algn="just">
              <a:lnSpc>
                <a:spcPct val="150000"/>
              </a:lnSpc>
              <a:buNone/>
            </a:pPr>
            <a:endParaRPr lang="es-ES" sz="2200" dirty="0">
              <a:latin typeface="Calibri" pitchFamily="34" charset="0"/>
              <a:cs typeface="Calibri" pitchFamily="34" charset="0"/>
            </a:endParaRPr>
          </a:p>
        </p:txBody>
      </p:sp>
    </p:spTree>
    <p:extLst>
      <p:ext uri="{BB962C8B-B14F-4D97-AF65-F5344CB8AC3E}">
        <p14:creationId xmlns:p14="http://schemas.microsoft.com/office/powerpoint/2010/main" val="175480886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116633"/>
            <a:ext cx="6768752" cy="864096"/>
          </a:xfrm>
          <a:prstGeom prst="rect">
            <a:avLst/>
          </a:prstGeom>
          <a:ln w="12700">
            <a:miter lim="400000"/>
          </a:ln>
        </p:spPr>
        <p:txBody>
          <a:bodyPr lIns="45718" tIns="45718" rIns="45718" bIns="45718" anchor="ctr"/>
          <a:lstStyle>
            <a:lvl1pPr defTabSz="321457">
              <a:defRPr sz="3600" b="1">
                <a:solidFill>
                  <a:srgbClr val="136CB6"/>
                </a:solidFill>
                <a:latin typeface="Calibri" pitchFamily="34" charset="0"/>
                <a:ea typeface="Arial"/>
                <a:cs typeface="Arial"/>
                <a:sym typeface="Arial"/>
              </a:defRPr>
            </a:lvl1pPr>
            <a:lvl2pPr defTabSz="321457">
              <a:defRPr sz="4400" b="1">
                <a:solidFill>
                  <a:srgbClr val="136CB6"/>
                </a:solidFill>
                <a:latin typeface="Arial"/>
                <a:ea typeface="Arial"/>
                <a:cs typeface="Arial"/>
                <a:sym typeface="Arial"/>
              </a:defRPr>
            </a:lvl2pPr>
            <a:lvl3pPr defTabSz="321457">
              <a:defRPr sz="4400" b="1">
                <a:solidFill>
                  <a:srgbClr val="136CB6"/>
                </a:solidFill>
                <a:latin typeface="Arial"/>
                <a:ea typeface="Arial"/>
                <a:cs typeface="Arial"/>
                <a:sym typeface="Arial"/>
              </a:defRPr>
            </a:lvl3pPr>
            <a:lvl4pPr defTabSz="321457">
              <a:defRPr sz="4400" b="1">
                <a:solidFill>
                  <a:srgbClr val="136CB6"/>
                </a:solidFill>
                <a:latin typeface="Arial"/>
                <a:ea typeface="Arial"/>
                <a:cs typeface="Arial"/>
                <a:sym typeface="Arial"/>
              </a:defRPr>
            </a:lvl4pPr>
            <a:lvl5pPr defTabSz="321457">
              <a:defRPr sz="4400" b="1">
                <a:solidFill>
                  <a:srgbClr val="136CB6"/>
                </a:solidFill>
                <a:latin typeface="Arial"/>
                <a:ea typeface="Arial"/>
                <a:cs typeface="Arial"/>
                <a:sym typeface="Arial"/>
              </a:defRPr>
            </a:lvl5pPr>
            <a:lvl6pPr indent="321457" defTabSz="321457">
              <a:defRPr sz="4400" b="1">
                <a:solidFill>
                  <a:srgbClr val="136CB6"/>
                </a:solidFill>
                <a:latin typeface="Arial"/>
                <a:ea typeface="Arial"/>
                <a:cs typeface="Arial"/>
                <a:sym typeface="Arial"/>
              </a:defRPr>
            </a:lvl6pPr>
            <a:lvl7pPr indent="642915" defTabSz="321457">
              <a:defRPr sz="4400" b="1">
                <a:solidFill>
                  <a:srgbClr val="136CB6"/>
                </a:solidFill>
                <a:latin typeface="Arial"/>
                <a:ea typeface="Arial"/>
                <a:cs typeface="Arial"/>
                <a:sym typeface="Arial"/>
              </a:defRPr>
            </a:lvl7pPr>
            <a:lvl8pPr indent="964372" defTabSz="321457">
              <a:defRPr sz="4400" b="1">
                <a:solidFill>
                  <a:srgbClr val="136CB6"/>
                </a:solidFill>
                <a:latin typeface="Arial"/>
                <a:ea typeface="Arial"/>
                <a:cs typeface="Arial"/>
                <a:sym typeface="Arial"/>
              </a:defRPr>
            </a:lvl8pPr>
            <a:lvl9pPr indent="1285829" defTabSz="321457">
              <a:defRPr sz="4400" b="1">
                <a:solidFill>
                  <a:srgbClr val="136CB6"/>
                </a:solidFill>
                <a:latin typeface="Arial"/>
                <a:ea typeface="Arial"/>
                <a:cs typeface="Arial"/>
                <a:sym typeface="Arial"/>
              </a:defRPr>
            </a:lvl9pPr>
          </a:lstStyle>
          <a:p>
            <a:r>
              <a:rPr lang="es-ES" dirty="0"/>
              <a:t>Dimensión Exigencias Psicológicas</a:t>
            </a:r>
          </a:p>
        </p:txBody>
      </p:sp>
      <p:sp>
        <p:nvSpPr>
          <p:cNvPr id="5" name="4 CuadroTexto"/>
          <p:cNvSpPr txBox="1"/>
          <p:nvPr/>
        </p:nvSpPr>
        <p:spPr>
          <a:xfrm>
            <a:off x="2627784" y="908720"/>
            <a:ext cx="6408712" cy="1477328"/>
          </a:xfrm>
          <a:prstGeom prst="rect">
            <a:avLst/>
          </a:prstGeom>
          <a:noFill/>
        </p:spPr>
        <p:txBody>
          <a:bodyPr wrap="square" rtlCol="0">
            <a:spAutoFit/>
          </a:bodyPr>
          <a:lstStyle/>
          <a:p>
            <a:pPr algn="just"/>
            <a:r>
              <a:rPr lang="es-ES" b="1" dirty="0">
                <a:solidFill>
                  <a:srgbClr val="000000"/>
                </a:solidFill>
                <a:latin typeface="Helvetica Light"/>
              </a:rPr>
              <a:t>Cuantitativas</a:t>
            </a:r>
            <a:r>
              <a:rPr lang="es-ES" dirty="0">
                <a:solidFill>
                  <a:srgbClr val="000000"/>
                </a:solidFill>
                <a:latin typeface="Helvetica Light"/>
              </a:rPr>
              <a:t>; cantidad y volumen del trabajo v/s tiempo disponible; </a:t>
            </a:r>
            <a:r>
              <a:rPr lang="es-ES" b="1" dirty="0">
                <a:solidFill>
                  <a:srgbClr val="000000"/>
                </a:solidFill>
                <a:latin typeface="Helvetica Light"/>
              </a:rPr>
              <a:t>Cognitivas</a:t>
            </a:r>
            <a:r>
              <a:rPr lang="es-ES" dirty="0">
                <a:solidFill>
                  <a:srgbClr val="000000"/>
                </a:solidFill>
                <a:latin typeface="Helvetica Light"/>
              </a:rPr>
              <a:t>: presión para la toma de decisiones o decisiones estresantes; </a:t>
            </a:r>
            <a:r>
              <a:rPr lang="es-ES" b="1" dirty="0">
                <a:solidFill>
                  <a:srgbClr val="000000"/>
                </a:solidFill>
                <a:latin typeface="Helvetica Light"/>
              </a:rPr>
              <a:t>Emocionales</a:t>
            </a:r>
            <a:r>
              <a:rPr lang="es-ES" dirty="0">
                <a:solidFill>
                  <a:srgbClr val="000000"/>
                </a:solidFill>
                <a:latin typeface="Helvetica Light"/>
              </a:rPr>
              <a:t>, atención apersonas en situaciones de vulnerabilidad, no poder expresar emociones personales.</a:t>
            </a:r>
          </a:p>
        </p:txBody>
      </p:sp>
      <p:pic>
        <p:nvPicPr>
          <p:cNvPr id="3" name="Imagen 2">
            <a:extLst>
              <a:ext uri="{FF2B5EF4-FFF2-40B4-BE49-F238E27FC236}">
                <a16:creationId xmlns:a16="http://schemas.microsoft.com/office/drawing/2014/main" id="{7FFAB1FA-920E-4384-B822-C3762B5C9FAE}"/>
              </a:ext>
            </a:extLst>
          </p:cNvPr>
          <p:cNvPicPr>
            <a:picLocks noChangeAspect="1"/>
          </p:cNvPicPr>
          <p:nvPr/>
        </p:nvPicPr>
        <p:blipFill rotWithShape="1">
          <a:blip r:embed="rId2"/>
          <a:srcRect l="6304" t="8317" r="76517" b="9596"/>
          <a:stretch/>
        </p:blipFill>
        <p:spPr>
          <a:xfrm>
            <a:off x="652071" y="1401580"/>
            <a:ext cx="1484027" cy="4864309"/>
          </a:xfrm>
          <a:prstGeom prst="rect">
            <a:avLst/>
          </a:prstGeom>
        </p:spPr>
      </p:pic>
      <p:graphicFrame>
        <p:nvGraphicFramePr>
          <p:cNvPr id="8" name="Gráfico 7">
            <a:extLst>
              <a:ext uri="{FF2B5EF4-FFF2-40B4-BE49-F238E27FC236}">
                <a16:creationId xmlns:a16="http://schemas.microsoft.com/office/drawing/2014/main" id="{C3E60805-7E02-40F0-BCFC-358102BACA04}"/>
              </a:ext>
            </a:extLst>
          </p:cNvPr>
          <p:cNvGraphicFramePr>
            <a:graphicFrameLocks/>
          </p:cNvGraphicFramePr>
          <p:nvPr>
            <p:extLst>
              <p:ext uri="{D42A27DB-BD31-4B8C-83A1-F6EECF244321}">
                <p14:modId xmlns:p14="http://schemas.microsoft.com/office/powerpoint/2010/main" val="772849773"/>
              </p:ext>
            </p:extLst>
          </p:nvPr>
        </p:nvGraphicFramePr>
        <p:xfrm>
          <a:off x="2773179" y="2600793"/>
          <a:ext cx="6217739" cy="38299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053308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7986"/>
            <a:ext cx="8280920" cy="1200329"/>
          </a:xfrm>
          <a:prstGeom prst="rect">
            <a:avLst/>
          </a:prstGeom>
          <a:ln w="12700">
            <a:miter lim="400000"/>
          </a:ln>
        </p:spPr>
        <p:txBody>
          <a:bodyPr lIns="45718" tIns="45718" rIns="45718" bIns="45718" anchor="ctr"/>
          <a:lstStyle>
            <a:defPPr>
              <a:defRPr lang="es-ES"/>
            </a:defPPr>
            <a:lvl1pPr defTabSz="321457">
              <a:defRPr sz="3600" b="1">
                <a:solidFill>
                  <a:srgbClr val="136CB6"/>
                </a:solidFill>
                <a:latin typeface="Calibri" pitchFamily="34" charset="0"/>
                <a:ea typeface="Arial"/>
                <a:cs typeface="Arial"/>
              </a:defRPr>
            </a:lvl1pPr>
            <a:lvl2pPr defTabSz="321457">
              <a:defRPr sz="4400" b="1">
                <a:solidFill>
                  <a:srgbClr val="136CB6"/>
                </a:solidFill>
                <a:latin typeface="Arial"/>
                <a:ea typeface="Arial"/>
                <a:cs typeface="Arial"/>
              </a:defRPr>
            </a:lvl2pPr>
            <a:lvl3pPr defTabSz="321457">
              <a:defRPr sz="4400" b="1">
                <a:solidFill>
                  <a:srgbClr val="136CB6"/>
                </a:solidFill>
                <a:latin typeface="Arial"/>
                <a:ea typeface="Arial"/>
                <a:cs typeface="Arial"/>
              </a:defRPr>
            </a:lvl3pPr>
            <a:lvl4pPr defTabSz="321457">
              <a:defRPr sz="4400" b="1">
                <a:solidFill>
                  <a:srgbClr val="136CB6"/>
                </a:solidFill>
                <a:latin typeface="Arial"/>
                <a:ea typeface="Arial"/>
                <a:cs typeface="Arial"/>
              </a:defRPr>
            </a:lvl4pPr>
            <a:lvl5pPr defTabSz="321457">
              <a:defRPr sz="4400" b="1">
                <a:solidFill>
                  <a:srgbClr val="136CB6"/>
                </a:solidFill>
                <a:latin typeface="Arial"/>
                <a:ea typeface="Arial"/>
                <a:cs typeface="Arial"/>
              </a:defRPr>
            </a:lvl5pPr>
            <a:lvl6pPr indent="321457" defTabSz="321457">
              <a:defRPr sz="4400" b="1">
                <a:solidFill>
                  <a:srgbClr val="136CB6"/>
                </a:solidFill>
                <a:latin typeface="Arial"/>
                <a:ea typeface="Arial"/>
                <a:cs typeface="Arial"/>
              </a:defRPr>
            </a:lvl6pPr>
            <a:lvl7pPr indent="642915" defTabSz="321457">
              <a:defRPr sz="4400" b="1">
                <a:solidFill>
                  <a:srgbClr val="136CB6"/>
                </a:solidFill>
                <a:latin typeface="Arial"/>
                <a:ea typeface="Arial"/>
                <a:cs typeface="Arial"/>
              </a:defRPr>
            </a:lvl7pPr>
            <a:lvl8pPr indent="964372" defTabSz="321457">
              <a:defRPr sz="4400" b="1">
                <a:solidFill>
                  <a:srgbClr val="136CB6"/>
                </a:solidFill>
                <a:latin typeface="Arial"/>
                <a:ea typeface="Arial"/>
                <a:cs typeface="Arial"/>
              </a:defRPr>
            </a:lvl8pPr>
            <a:lvl9pPr indent="1285829" defTabSz="321457">
              <a:defRPr sz="4400" b="1">
                <a:solidFill>
                  <a:srgbClr val="136CB6"/>
                </a:solidFill>
                <a:latin typeface="Arial"/>
                <a:ea typeface="Arial"/>
                <a:cs typeface="Arial"/>
              </a:defRPr>
            </a:lvl9pPr>
          </a:lstStyle>
          <a:p>
            <a:r>
              <a:rPr lang="es-ES" dirty="0"/>
              <a:t>Dimensión Trabajo Activo y Desarrollo de Habilidades</a:t>
            </a:r>
          </a:p>
        </p:txBody>
      </p:sp>
      <p:sp>
        <p:nvSpPr>
          <p:cNvPr id="5" name="4 CuadroTexto"/>
          <p:cNvSpPr txBox="1"/>
          <p:nvPr/>
        </p:nvSpPr>
        <p:spPr>
          <a:xfrm>
            <a:off x="2021850" y="1170618"/>
            <a:ext cx="6984776" cy="1754326"/>
          </a:xfrm>
          <a:prstGeom prst="rect">
            <a:avLst/>
          </a:prstGeom>
          <a:noFill/>
        </p:spPr>
        <p:txBody>
          <a:bodyPr wrap="square" rtlCol="0">
            <a:spAutoFit/>
          </a:bodyPr>
          <a:lstStyle/>
          <a:p>
            <a:pPr algn="just"/>
            <a:r>
              <a:rPr lang="es-ES" dirty="0">
                <a:solidFill>
                  <a:srgbClr val="000000"/>
                </a:solidFill>
                <a:latin typeface="Calibri" pitchFamily="34" charset="0"/>
              </a:rPr>
              <a:t>Se refiere a un trabajo donde es posible desarrollarse como persona, principalmente a través de la autonomía y las posibilidades de aprendizaje que tienen los trabajadores. Una alta prevalencia de personas en riesgo alto puede significar que los trabajadores tienen escaso control sobre sus tareas, o que éstas son irrelevantes, y por lo mismo, son escasas las posibilidades de aprendizaje.</a:t>
            </a:r>
          </a:p>
        </p:txBody>
      </p:sp>
      <p:pic>
        <p:nvPicPr>
          <p:cNvPr id="7" name="Imagen 6">
            <a:extLst>
              <a:ext uri="{FF2B5EF4-FFF2-40B4-BE49-F238E27FC236}">
                <a16:creationId xmlns:a16="http://schemas.microsoft.com/office/drawing/2014/main" id="{CEE01587-8F13-4B20-8441-440A1313D496}"/>
              </a:ext>
            </a:extLst>
          </p:cNvPr>
          <p:cNvPicPr>
            <a:picLocks noChangeAspect="1"/>
          </p:cNvPicPr>
          <p:nvPr/>
        </p:nvPicPr>
        <p:blipFill rotWithShape="1">
          <a:blip r:embed="rId3"/>
          <a:srcRect l="23916" t="8570" r="57257" b="5296"/>
          <a:stretch/>
        </p:blipFill>
        <p:spPr>
          <a:xfrm>
            <a:off x="314794" y="1469036"/>
            <a:ext cx="1626433" cy="5104151"/>
          </a:xfrm>
          <a:prstGeom prst="rect">
            <a:avLst/>
          </a:prstGeom>
        </p:spPr>
      </p:pic>
      <p:graphicFrame>
        <p:nvGraphicFramePr>
          <p:cNvPr id="8" name="Gráfico 7">
            <a:extLst>
              <a:ext uri="{FF2B5EF4-FFF2-40B4-BE49-F238E27FC236}">
                <a16:creationId xmlns:a16="http://schemas.microsoft.com/office/drawing/2014/main" id="{DF88ACE2-E521-4CD4-8C41-6364EA545ACE}"/>
              </a:ext>
            </a:extLst>
          </p:cNvPr>
          <p:cNvGraphicFramePr>
            <a:graphicFrameLocks/>
          </p:cNvGraphicFramePr>
          <p:nvPr>
            <p:extLst>
              <p:ext uri="{D42A27DB-BD31-4B8C-83A1-F6EECF244321}">
                <p14:modId xmlns:p14="http://schemas.microsoft.com/office/powerpoint/2010/main" val="281731091"/>
              </p:ext>
            </p:extLst>
          </p:nvPr>
        </p:nvGraphicFramePr>
        <p:xfrm>
          <a:off x="2136098" y="2937377"/>
          <a:ext cx="6870528" cy="34559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675327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32049"/>
            <a:ext cx="8208912" cy="1200329"/>
          </a:xfrm>
          <a:prstGeom prst="rect">
            <a:avLst/>
          </a:prstGeom>
          <a:ln w="12700">
            <a:miter lim="400000"/>
          </a:ln>
        </p:spPr>
        <p:txBody>
          <a:bodyPr lIns="45718" tIns="45718" rIns="45718" bIns="45718" anchor="ctr"/>
          <a:lstStyle>
            <a:defPPr>
              <a:defRPr lang="es-ES"/>
            </a:defPPr>
            <a:lvl1pPr defTabSz="321457">
              <a:defRPr sz="3600" b="1">
                <a:solidFill>
                  <a:srgbClr val="136CB6"/>
                </a:solidFill>
                <a:latin typeface="Calibri" pitchFamily="34" charset="0"/>
                <a:ea typeface="Arial"/>
                <a:cs typeface="Arial"/>
              </a:defRPr>
            </a:lvl1pPr>
            <a:lvl2pPr defTabSz="321457">
              <a:defRPr sz="4400" b="1">
                <a:solidFill>
                  <a:srgbClr val="136CB6"/>
                </a:solidFill>
                <a:latin typeface="Arial"/>
                <a:ea typeface="Arial"/>
                <a:cs typeface="Arial"/>
              </a:defRPr>
            </a:lvl2pPr>
            <a:lvl3pPr defTabSz="321457">
              <a:defRPr sz="4400" b="1">
                <a:solidFill>
                  <a:srgbClr val="136CB6"/>
                </a:solidFill>
                <a:latin typeface="Arial"/>
                <a:ea typeface="Arial"/>
                <a:cs typeface="Arial"/>
              </a:defRPr>
            </a:lvl3pPr>
            <a:lvl4pPr defTabSz="321457">
              <a:defRPr sz="4400" b="1">
                <a:solidFill>
                  <a:srgbClr val="136CB6"/>
                </a:solidFill>
                <a:latin typeface="Arial"/>
                <a:ea typeface="Arial"/>
                <a:cs typeface="Arial"/>
              </a:defRPr>
            </a:lvl4pPr>
            <a:lvl5pPr defTabSz="321457">
              <a:defRPr sz="4400" b="1">
                <a:solidFill>
                  <a:srgbClr val="136CB6"/>
                </a:solidFill>
                <a:latin typeface="Arial"/>
                <a:ea typeface="Arial"/>
                <a:cs typeface="Arial"/>
              </a:defRPr>
            </a:lvl5pPr>
            <a:lvl6pPr indent="321457" defTabSz="321457">
              <a:defRPr sz="4400" b="1">
                <a:solidFill>
                  <a:srgbClr val="136CB6"/>
                </a:solidFill>
                <a:latin typeface="Arial"/>
                <a:ea typeface="Arial"/>
                <a:cs typeface="Arial"/>
              </a:defRPr>
            </a:lvl6pPr>
            <a:lvl7pPr indent="642915" defTabSz="321457">
              <a:defRPr sz="4400" b="1">
                <a:solidFill>
                  <a:srgbClr val="136CB6"/>
                </a:solidFill>
                <a:latin typeface="Arial"/>
                <a:ea typeface="Arial"/>
                <a:cs typeface="Arial"/>
              </a:defRPr>
            </a:lvl7pPr>
            <a:lvl8pPr indent="964372" defTabSz="321457">
              <a:defRPr sz="4400" b="1">
                <a:solidFill>
                  <a:srgbClr val="136CB6"/>
                </a:solidFill>
                <a:latin typeface="Arial"/>
                <a:ea typeface="Arial"/>
                <a:cs typeface="Arial"/>
              </a:defRPr>
            </a:lvl8pPr>
            <a:lvl9pPr indent="1285829" defTabSz="321457">
              <a:defRPr sz="4400" b="1">
                <a:solidFill>
                  <a:srgbClr val="136CB6"/>
                </a:solidFill>
                <a:latin typeface="Arial"/>
                <a:ea typeface="Arial"/>
                <a:cs typeface="Arial"/>
              </a:defRPr>
            </a:lvl9pPr>
          </a:lstStyle>
          <a:p>
            <a:r>
              <a:rPr lang="es-ES" dirty="0"/>
              <a:t>Dimensión Apoyo Social y Calidad de Liderazgo</a:t>
            </a:r>
          </a:p>
        </p:txBody>
      </p:sp>
      <p:sp>
        <p:nvSpPr>
          <p:cNvPr id="5" name="4 CuadroTexto"/>
          <p:cNvSpPr txBox="1"/>
          <p:nvPr/>
        </p:nvSpPr>
        <p:spPr>
          <a:xfrm>
            <a:off x="2411760" y="908720"/>
            <a:ext cx="6408712" cy="1477328"/>
          </a:xfrm>
          <a:prstGeom prst="rect">
            <a:avLst/>
          </a:prstGeom>
          <a:noFill/>
        </p:spPr>
        <p:txBody>
          <a:bodyPr wrap="square" rtlCol="0">
            <a:spAutoFit/>
          </a:bodyPr>
          <a:lstStyle/>
          <a:p>
            <a:r>
              <a:rPr lang="es-ES" b="1" dirty="0">
                <a:solidFill>
                  <a:srgbClr val="000000"/>
                </a:solidFill>
                <a:latin typeface="Helvetica Light"/>
              </a:rPr>
              <a:t>Claridad de rol</a:t>
            </a:r>
            <a:r>
              <a:rPr lang="es-ES" dirty="0">
                <a:solidFill>
                  <a:srgbClr val="000000"/>
                </a:solidFill>
                <a:latin typeface="Helvetica Light"/>
              </a:rPr>
              <a:t>; definición del puesto de trabajo, </a:t>
            </a:r>
            <a:r>
              <a:rPr lang="es-ES" b="1" dirty="0">
                <a:solidFill>
                  <a:srgbClr val="000000"/>
                </a:solidFill>
                <a:latin typeface="Helvetica Light"/>
              </a:rPr>
              <a:t>Conflicto de rol</a:t>
            </a:r>
            <a:r>
              <a:rPr lang="es-ES" dirty="0">
                <a:solidFill>
                  <a:srgbClr val="000000"/>
                </a:solidFill>
                <a:latin typeface="Helvetica Light"/>
              </a:rPr>
              <a:t>, </a:t>
            </a:r>
            <a:r>
              <a:rPr lang="es-ES" b="1" dirty="0">
                <a:solidFill>
                  <a:srgbClr val="000000"/>
                </a:solidFill>
                <a:latin typeface="Helvetica Light"/>
              </a:rPr>
              <a:t>Calidad de liderazgo</a:t>
            </a:r>
            <a:r>
              <a:rPr lang="es-ES" dirty="0">
                <a:solidFill>
                  <a:srgbClr val="000000"/>
                </a:solidFill>
                <a:latin typeface="Helvetica Light"/>
              </a:rPr>
              <a:t>; apertura a trabajadores, motiva, guía, preocupación por el bienestar de los trabajadores; </a:t>
            </a:r>
            <a:r>
              <a:rPr lang="es-ES" b="1" dirty="0">
                <a:solidFill>
                  <a:srgbClr val="000000"/>
                </a:solidFill>
                <a:latin typeface="Helvetica Light"/>
              </a:rPr>
              <a:t>Calidad en la relación con los superiores</a:t>
            </a:r>
            <a:r>
              <a:rPr lang="es-ES" dirty="0">
                <a:solidFill>
                  <a:srgbClr val="000000"/>
                </a:solidFill>
                <a:latin typeface="Helvetica Light"/>
              </a:rPr>
              <a:t>; </a:t>
            </a:r>
            <a:r>
              <a:rPr lang="es-ES" b="1" dirty="0">
                <a:solidFill>
                  <a:srgbClr val="000000"/>
                </a:solidFill>
                <a:latin typeface="Helvetica Light"/>
              </a:rPr>
              <a:t>Calidad en la relación con los compañeros </a:t>
            </a:r>
          </a:p>
        </p:txBody>
      </p:sp>
      <p:pic>
        <p:nvPicPr>
          <p:cNvPr id="7" name="Imagen 6">
            <a:extLst>
              <a:ext uri="{FF2B5EF4-FFF2-40B4-BE49-F238E27FC236}">
                <a16:creationId xmlns:a16="http://schemas.microsoft.com/office/drawing/2014/main" id="{07BC609D-E083-4723-998D-8CFC4F60B4CA}"/>
              </a:ext>
            </a:extLst>
          </p:cNvPr>
          <p:cNvPicPr>
            <a:picLocks noChangeAspect="1"/>
          </p:cNvPicPr>
          <p:nvPr/>
        </p:nvPicPr>
        <p:blipFill rotWithShape="1">
          <a:blip r:embed="rId2"/>
          <a:srcRect l="42657" t="8696" r="38689" b="7067"/>
          <a:stretch/>
        </p:blipFill>
        <p:spPr>
          <a:xfrm>
            <a:off x="453911" y="1469037"/>
            <a:ext cx="1611443" cy="4991724"/>
          </a:xfrm>
          <a:prstGeom prst="rect">
            <a:avLst/>
          </a:prstGeom>
        </p:spPr>
      </p:pic>
      <p:graphicFrame>
        <p:nvGraphicFramePr>
          <p:cNvPr id="8" name="Gráfico 7">
            <a:extLst>
              <a:ext uri="{FF2B5EF4-FFF2-40B4-BE49-F238E27FC236}">
                <a16:creationId xmlns:a16="http://schemas.microsoft.com/office/drawing/2014/main" id="{6A8A7E68-2E8B-467E-B2FC-9EBD1C65650D}"/>
              </a:ext>
            </a:extLst>
          </p:cNvPr>
          <p:cNvGraphicFramePr>
            <a:graphicFrameLocks/>
          </p:cNvGraphicFramePr>
          <p:nvPr>
            <p:extLst>
              <p:ext uri="{D42A27DB-BD31-4B8C-83A1-F6EECF244321}">
                <p14:modId xmlns:p14="http://schemas.microsoft.com/office/powerpoint/2010/main" val="1383257921"/>
              </p:ext>
            </p:extLst>
          </p:nvPr>
        </p:nvGraphicFramePr>
        <p:xfrm>
          <a:off x="2411760" y="2497557"/>
          <a:ext cx="6670798" cy="38657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7911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116634"/>
            <a:ext cx="6408712" cy="646331"/>
          </a:xfrm>
          <a:prstGeom prst="rect">
            <a:avLst/>
          </a:prstGeom>
          <a:ln w="12700">
            <a:miter lim="400000"/>
          </a:ln>
        </p:spPr>
        <p:txBody>
          <a:bodyPr lIns="45718" tIns="45718" rIns="45718" bIns="45718" anchor="ctr"/>
          <a:lstStyle>
            <a:defPPr>
              <a:defRPr lang="es-ES"/>
            </a:defPPr>
            <a:lvl1pPr defTabSz="321457">
              <a:defRPr sz="3600" b="1">
                <a:solidFill>
                  <a:srgbClr val="136CB6"/>
                </a:solidFill>
                <a:latin typeface="Calibri" pitchFamily="34" charset="0"/>
                <a:ea typeface="Arial"/>
                <a:cs typeface="Arial"/>
              </a:defRPr>
            </a:lvl1pPr>
            <a:lvl2pPr defTabSz="321457">
              <a:defRPr sz="4400" b="1">
                <a:solidFill>
                  <a:srgbClr val="136CB6"/>
                </a:solidFill>
                <a:latin typeface="Arial"/>
                <a:ea typeface="Arial"/>
                <a:cs typeface="Arial"/>
              </a:defRPr>
            </a:lvl2pPr>
            <a:lvl3pPr defTabSz="321457">
              <a:defRPr sz="4400" b="1">
                <a:solidFill>
                  <a:srgbClr val="136CB6"/>
                </a:solidFill>
                <a:latin typeface="Arial"/>
                <a:ea typeface="Arial"/>
                <a:cs typeface="Arial"/>
              </a:defRPr>
            </a:lvl3pPr>
            <a:lvl4pPr defTabSz="321457">
              <a:defRPr sz="4400" b="1">
                <a:solidFill>
                  <a:srgbClr val="136CB6"/>
                </a:solidFill>
                <a:latin typeface="Arial"/>
                <a:ea typeface="Arial"/>
                <a:cs typeface="Arial"/>
              </a:defRPr>
            </a:lvl4pPr>
            <a:lvl5pPr defTabSz="321457">
              <a:defRPr sz="4400" b="1">
                <a:solidFill>
                  <a:srgbClr val="136CB6"/>
                </a:solidFill>
                <a:latin typeface="Arial"/>
                <a:ea typeface="Arial"/>
                <a:cs typeface="Arial"/>
              </a:defRPr>
            </a:lvl5pPr>
            <a:lvl6pPr indent="321457" defTabSz="321457">
              <a:defRPr sz="4400" b="1">
                <a:solidFill>
                  <a:srgbClr val="136CB6"/>
                </a:solidFill>
                <a:latin typeface="Arial"/>
                <a:ea typeface="Arial"/>
                <a:cs typeface="Arial"/>
              </a:defRPr>
            </a:lvl6pPr>
            <a:lvl7pPr indent="642915" defTabSz="321457">
              <a:defRPr sz="4400" b="1">
                <a:solidFill>
                  <a:srgbClr val="136CB6"/>
                </a:solidFill>
                <a:latin typeface="Arial"/>
                <a:ea typeface="Arial"/>
                <a:cs typeface="Arial"/>
              </a:defRPr>
            </a:lvl7pPr>
            <a:lvl8pPr indent="964372" defTabSz="321457">
              <a:defRPr sz="4400" b="1">
                <a:solidFill>
                  <a:srgbClr val="136CB6"/>
                </a:solidFill>
                <a:latin typeface="Arial"/>
                <a:ea typeface="Arial"/>
                <a:cs typeface="Arial"/>
              </a:defRPr>
            </a:lvl8pPr>
            <a:lvl9pPr indent="1285829" defTabSz="321457">
              <a:defRPr sz="4400" b="1">
                <a:solidFill>
                  <a:srgbClr val="136CB6"/>
                </a:solidFill>
                <a:latin typeface="Arial"/>
                <a:ea typeface="Arial"/>
                <a:cs typeface="Arial"/>
              </a:defRPr>
            </a:lvl9pPr>
          </a:lstStyle>
          <a:p>
            <a:r>
              <a:rPr lang="es-ES" dirty="0"/>
              <a:t>Dimensión Compensaciones</a:t>
            </a:r>
          </a:p>
        </p:txBody>
      </p:sp>
      <p:sp>
        <p:nvSpPr>
          <p:cNvPr id="5" name="4 CuadroTexto"/>
          <p:cNvSpPr txBox="1"/>
          <p:nvPr/>
        </p:nvSpPr>
        <p:spPr>
          <a:xfrm>
            <a:off x="2411760" y="908722"/>
            <a:ext cx="6408712" cy="2246769"/>
          </a:xfrm>
          <a:prstGeom prst="rect">
            <a:avLst/>
          </a:prstGeom>
          <a:noFill/>
        </p:spPr>
        <p:txBody>
          <a:bodyPr wrap="square" rtlCol="0">
            <a:spAutoFit/>
          </a:bodyPr>
          <a:lstStyle/>
          <a:p>
            <a:r>
              <a:rPr lang="es-ES" sz="2000" dirty="0">
                <a:solidFill>
                  <a:srgbClr val="000000"/>
                </a:solidFill>
                <a:latin typeface="Calibri" pitchFamily="34" charset="0"/>
              </a:rPr>
              <a:t>Representa principalmente el reconocimiento que recibe el trabajador por el esfuerzo realizado, así como la estabilidad del trabajo. Una alta prevalencia de personas en riesgo alto puede significar que sienten escaso reconocimiento por su labor, o que su trabajo es inestable.</a:t>
            </a:r>
          </a:p>
          <a:p>
            <a:endParaRPr lang="es-ES" sz="2000" dirty="0">
              <a:solidFill>
                <a:srgbClr val="000000"/>
              </a:solidFill>
              <a:latin typeface="Calibri" pitchFamily="34" charset="0"/>
            </a:endParaRPr>
          </a:p>
          <a:p>
            <a:endParaRPr lang="es-ES" sz="2000" dirty="0">
              <a:solidFill>
                <a:srgbClr val="000000"/>
              </a:solidFill>
              <a:latin typeface="Calibri" pitchFamily="34" charset="0"/>
            </a:endParaRPr>
          </a:p>
        </p:txBody>
      </p:sp>
      <p:pic>
        <p:nvPicPr>
          <p:cNvPr id="7" name="Imagen 6">
            <a:extLst>
              <a:ext uri="{FF2B5EF4-FFF2-40B4-BE49-F238E27FC236}">
                <a16:creationId xmlns:a16="http://schemas.microsoft.com/office/drawing/2014/main" id="{DEE9BF3A-A199-4FAF-A98F-39801805085F}"/>
              </a:ext>
            </a:extLst>
          </p:cNvPr>
          <p:cNvPicPr>
            <a:picLocks noChangeAspect="1"/>
          </p:cNvPicPr>
          <p:nvPr/>
        </p:nvPicPr>
        <p:blipFill rotWithShape="1">
          <a:blip r:embed="rId2"/>
          <a:srcRect l="61570" t="8191" r="20904" b="8205"/>
          <a:stretch/>
        </p:blipFill>
        <p:spPr>
          <a:xfrm>
            <a:off x="592111" y="1146746"/>
            <a:ext cx="1514007" cy="4954249"/>
          </a:xfrm>
          <a:prstGeom prst="rect">
            <a:avLst/>
          </a:prstGeom>
        </p:spPr>
      </p:pic>
      <p:graphicFrame>
        <p:nvGraphicFramePr>
          <p:cNvPr id="8" name="Gráfico 7">
            <a:extLst>
              <a:ext uri="{FF2B5EF4-FFF2-40B4-BE49-F238E27FC236}">
                <a16:creationId xmlns:a16="http://schemas.microsoft.com/office/drawing/2014/main" id="{5EE96595-A331-4B6E-9875-15037970C134}"/>
              </a:ext>
            </a:extLst>
          </p:cNvPr>
          <p:cNvGraphicFramePr>
            <a:graphicFrameLocks/>
          </p:cNvGraphicFramePr>
          <p:nvPr>
            <p:extLst>
              <p:ext uri="{D42A27DB-BD31-4B8C-83A1-F6EECF244321}">
                <p14:modId xmlns:p14="http://schemas.microsoft.com/office/powerpoint/2010/main" val="2414980800"/>
              </p:ext>
            </p:extLst>
          </p:nvPr>
        </p:nvGraphicFramePr>
        <p:xfrm>
          <a:off x="2411760" y="2623625"/>
          <a:ext cx="6674304" cy="36572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923850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126574"/>
            <a:ext cx="6408712" cy="646331"/>
          </a:xfrm>
          <a:prstGeom prst="rect">
            <a:avLst/>
          </a:prstGeom>
          <a:ln w="12700">
            <a:miter lim="400000"/>
          </a:ln>
        </p:spPr>
        <p:txBody>
          <a:bodyPr lIns="45718" tIns="45718" rIns="45718" bIns="45718" anchor="ctr"/>
          <a:lstStyle>
            <a:defPPr>
              <a:defRPr lang="es-ES"/>
            </a:defPPr>
            <a:lvl1pPr defTabSz="321457">
              <a:defRPr sz="3600" b="1">
                <a:solidFill>
                  <a:srgbClr val="136CB6"/>
                </a:solidFill>
                <a:latin typeface="Calibri" pitchFamily="34" charset="0"/>
                <a:ea typeface="Arial"/>
                <a:cs typeface="Arial"/>
              </a:defRPr>
            </a:lvl1pPr>
            <a:lvl2pPr defTabSz="321457">
              <a:defRPr sz="4400" b="1">
                <a:solidFill>
                  <a:srgbClr val="136CB6"/>
                </a:solidFill>
                <a:latin typeface="Arial"/>
                <a:ea typeface="Arial"/>
                <a:cs typeface="Arial"/>
              </a:defRPr>
            </a:lvl2pPr>
            <a:lvl3pPr defTabSz="321457">
              <a:defRPr sz="4400" b="1">
                <a:solidFill>
                  <a:srgbClr val="136CB6"/>
                </a:solidFill>
                <a:latin typeface="Arial"/>
                <a:ea typeface="Arial"/>
                <a:cs typeface="Arial"/>
              </a:defRPr>
            </a:lvl3pPr>
            <a:lvl4pPr defTabSz="321457">
              <a:defRPr sz="4400" b="1">
                <a:solidFill>
                  <a:srgbClr val="136CB6"/>
                </a:solidFill>
                <a:latin typeface="Arial"/>
                <a:ea typeface="Arial"/>
                <a:cs typeface="Arial"/>
              </a:defRPr>
            </a:lvl4pPr>
            <a:lvl5pPr defTabSz="321457">
              <a:defRPr sz="4400" b="1">
                <a:solidFill>
                  <a:srgbClr val="136CB6"/>
                </a:solidFill>
                <a:latin typeface="Arial"/>
                <a:ea typeface="Arial"/>
                <a:cs typeface="Arial"/>
              </a:defRPr>
            </a:lvl5pPr>
            <a:lvl6pPr indent="321457" defTabSz="321457">
              <a:defRPr sz="4400" b="1">
                <a:solidFill>
                  <a:srgbClr val="136CB6"/>
                </a:solidFill>
                <a:latin typeface="Arial"/>
                <a:ea typeface="Arial"/>
                <a:cs typeface="Arial"/>
              </a:defRPr>
            </a:lvl6pPr>
            <a:lvl7pPr indent="642915" defTabSz="321457">
              <a:defRPr sz="4400" b="1">
                <a:solidFill>
                  <a:srgbClr val="136CB6"/>
                </a:solidFill>
                <a:latin typeface="Arial"/>
                <a:ea typeface="Arial"/>
                <a:cs typeface="Arial"/>
              </a:defRPr>
            </a:lvl7pPr>
            <a:lvl8pPr indent="964372" defTabSz="321457">
              <a:defRPr sz="4400" b="1">
                <a:solidFill>
                  <a:srgbClr val="136CB6"/>
                </a:solidFill>
                <a:latin typeface="Arial"/>
                <a:ea typeface="Arial"/>
                <a:cs typeface="Arial"/>
              </a:defRPr>
            </a:lvl8pPr>
            <a:lvl9pPr indent="1285829" defTabSz="321457">
              <a:defRPr sz="4400" b="1">
                <a:solidFill>
                  <a:srgbClr val="136CB6"/>
                </a:solidFill>
                <a:latin typeface="Arial"/>
                <a:ea typeface="Arial"/>
                <a:cs typeface="Arial"/>
              </a:defRPr>
            </a:lvl9pPr>
          </a:lstStyle>
          <a:p>
            <a:r>
              <a:rPr lang="es-ES" dirty="0"/>
              <a:t>Dimensión Doble Presencia </a:t>
            </a:r>
          </a:p>
        </p:txBody>
      </p:sp>
      <p:sp>
        <p:nvSpPr>
          <p:cNvPr id="5" name="4 CuadroTexto"/>
          <p:cNvSpPr txBox="1"/>
          <p:nvPr/>
        </p:nvSpPr>
        <p:spPr>
          <a:xfrm>
            <a:off x="2411760" y="1126846"/>
            <a:ext cx="6732240" cy="707886"/>
          </a:xfrm>
          <a:prstGeom prst="rect">
            <a:avLst/>
          </a:prstGeom>
          <a:noFill/>
        </p:spPr>
        <p:txBody>
          <a:bodyPr wrap="square" rtlCol="0">
            <a:spAutoFit/>
          </a:bodyPr>
          <a:lstStyle/>
          <a:p>
            <a:r>
              <a:rPr lang="es-ES" sz="2000" dirty="0">
                <a:solidFill>
                  <a:srgbClr val="000000"/>
                </a:solidFill>
                <a:latin typeface="Helvetica Light"/>
              </a:rPr>
              <a:t>Cantidad de trabajo doméstico y/o familiar, si existe y cuánto le preocupa al trabajador </a:t>
            </a:r>
          </a:p>
        </p:txBody>
      </p:sp>
      <p:pic>
        <p:nvPicPr>
          <p:cNvPr id="7" name="Imagen 6">
            <a:extLst>
              <a:ext uri="{FF2B5EF4-FFF2-40B4-BE49-F238E27FC236}">
                <a16:creationId xmlns:a16="http://schemas.microsoft.com/office/drawing/2014/main" id="{97D28192-4AC1-408D-8EB2-3179CA26AD4E}"/>
              </a:ext>
            </a:extLst>
          </p:cNvPr>
          <p:cNvPicPr>
            <a:picLocks noChangeAspect="1"/>
          </p:cNvPicPr>
          <p:nvPr/>
        </p:nvPicPr>
        <p:blipFill rotWithShape="1">
          <a:blip r:embed="rId2"/>
          <a:srcRect l="80571" t="6419" r="2077" b="7320"/>
          <a:stretch/>
        </p:blipFill>
        <p:spPr>
          <a:xfrm>
            <a:off x="554636" y="1126846"/>
            <a:ext cx="1499017" cy="5111646"/>
          </a:xfrm>
          <a:prstGeom prst="rect">
            <a:avLst/>
          </a:prstGeom>
        </p:spPr>
      </p:pic>
      <p:graphicFrame>
        <p:nvGraphicFramePr>
          <p:cNvPr id="8" name="Gráfico 7">
            <a:extLst>
              <a:ext uri="{FF2B5EF4-FFF2-40B4-BE49-F238E27FC236}">
                <a16:creationId xmlns:a16="http://schemas.microsoft.com/office/drawing/2014/main" id="{6F401014-D271-404F-8950-496D837F2CB1}"/>
              </a:ext>
            </a:extLst>
          </p:cNvPr>
          <p:cNvGraphicFramePr>
            <a:graphicFrameLocks/>
          </p:cNvGraphicFramePr>
          <p:nvPr>
            <p:extLst>
              <p:ext uri="{D42A27DB-BD31-4B8C-83A1-F6EECF244321}">
                <p14:modId xmlns:p14="http://schemas.microsoft.com/office/powerpoint/2010/main" val="2408093590"/>
              </p:ext>
            </p:extLst>
          </p:nvPr>
        </p:nvGraphicFramePr>
        <p:xfrm>
          <a:off x="2630774" y="2188673"/>
          <a:ext cx="6366100" cy="3777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675565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454611" y="1102228"/>
            <a:ext cx="4643437" cy="121126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spcFirstLastPara="1" lIns="50800" tIns="50800" rIns="50800" bIns="50800" spcCol="38100" anchor="ctr">
            <a:spAutoFit/>
          </a:bodyPr>
          <a:lstStyle/>
          <a:p>
            <a:pPr algn="ctr" defTabSz="584200" latinLnBrk="1" hangingPunct="0">
              <a:defRPr/>
            </a:pPr>
            <a:r>
              <a:rPr lang="es-CL" sz="7200" b="1">
                <a:solidFill>
                  <a:srgbClr val="FFFFFF"/>
                </a:solidFill>
                <a:latin typeface="Calibri" pitchFamily="34" charset="0"/>
                <a:sym typeface="Helvetica Light"/>
              </a:rPr>
              <a:t>GRACiAS</a:t>
            </a:r>
            <a:endParaRPr lang="es-CL" sz="7200" b="1" dirty="0">
              <a:solidFill>
                <a:srgbClr val="FFFFFF"/>
              </a:solidFill>
              <a:latin typeface="Calibri" pitchFamily="34" charset="0"/>
              <a:sym typeface="Helvetica Light"/>
            </a:endParaRPr>
          </a:p>
        </p:txBody>
      </p:sp>
      <p:pic>
        <p:nvPicPr>
          <p:cNvPr id="3" name="Imagen 2" descr="Imagen que contiene señal, exterior, cielo&#10;&#10;Descripción generada con confianza alta">
            <a:extLst>
              <a:ext uri="{FF2B5EF4-FFF2-40B4-BE49-F238E27FC236}">
                <a16:creationId xmlns:a16="http://schemas.microsoft.com/office/drawing/2014/main" id="{22BF8385-CE23-49BA-BE31-4BBDD25152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7513" y="3324848"/>
            <a:ext cx="3137635" cy="3137635"/>
          </a:xfrm>
          <a:prstGeom prst="rect">
            <a:avLst/>
          </a:prstGeom>
        </p:spPr>
      </p:pic>
    </p:spTree>
    <p:extLst>
      <p:ext uri="{BB962C8B-B14F-4D97-AF65-F5344CB8AC3E}">
        <p14:creationId xmlns:p14="http://schemas.microsoft.com/office/powerpoint/2010/main" val="243019964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50827" y="981077"/>
            <a:ext cx="8569325" cy="5256213"/>
          </a:xfrm>
        </p:spPr>
        <p:txBody>
          <a:bodyPr>
            <a:normAutofit/>
          </a:bodyPr>
          <a:lstStyle/>
          <a:p>
            <a:pPr marL="514350" indent="-514350" algn="just" defTabSz="321457" eaLnBrk="1" fontAlgn="auto" hangingPunct="1">
              <a:lnSpc>
                <a:spcPct val="150000"/>
              </a:lnSpc>
              <a:spcBef>
                <a:spcPts val="492"/>
              </a:spcBef>
              <a:spcAft>
                <a:spcPts val="0"/>
              </a:spcAft>
              <a:buFont typeface="+mj-lt"/>
              <a:buAutoNum type="arabicPeriod"/>
              <a:defRPr/>
            </a:pPr>
            <a:r>
              <a:rPr lang="es-ES" sz="2800" dirty="0">
                <a:latin typeface="Calibri" pitchFamily="34" charset="0"/>
                <a:sym typeface="Arial"/>
              </a:rPr>
              <a:t>Objetivo Protocolo de Vigilancia de Riesgos Psicosociales en  el trabajo</a:t>
            </a:r>
          </a:p>
          <a:p>
            <a:pPr marL="514350" indent="-514350" algn="just" defTabSz="321457" eaLnBrk="1" fontAlgn="auto" hangingPunct="1">
              <a:lnSpc>
                <a:spcPct val="150000"/>
              </a:lnSpc>
              <a:spcBef>
                <a:spcPts val="492"/>
              </a:spcBef>
              <a:spcAft>
                <a:spcPts val="0"/>
              </a:spcAft>
              <a:buFont typeface="+mj-lt"/>
              <a:buAutoNum type="arabicPeriod"/>
              <a:defRPr/>
            </a:pPr>
            <a:r>
              <a:rPr lang="es-ES" sz="2800" dirty="0">
                <a:latin typeface="Calibri" pitchFamily="34" charset="0"/>
                <a:sym typeface="Arial"/>
              </a:rPr>
              <a:t>Proceso de Aplicación del protocolo de vigilancia en la DSSMC</a:t>
            </a:r>
          </a:p>
          <a:p>
            <a:pPr marL="514350" indent="-514350" algn="just" defTabSz="321457" eaLnBrk="1" fontAlgn="auto" hangingPunct="1">
              <a:lnSpc>
                <a:spcPct val="150000"/>
              </a:lnSpc>
              <a:spcBef>
                <a:spcPts val="492"/>
              </a:spcBef>
              <a:spcAft>
                <a:spcPts val="0"/>
              </a:spcAft>
              <a:buFont typeface="+mj-lt"/>
              <a:buAutoNum type="arabicPeriod"/>
              <a:defRPr/>
            </a:pPr>
            <a:r>
              <a:rPr lang="es-ES" sz="2800" dirty="0">
                <a:latin typeface="Calibri" pitchFamily="34" charset="0"/>
                <a:sym typeface="Arial"/>
              </a:rPr>
              <a:t>Ficha Técnica de la Aplicación</a:t>
            </a:r>
          </a:p>
          <a:p>
            <a:pPr marL="514350" indent="-514350" algn="just" defTabSz="321457" eaLnBrk="1" fontAlgn="auto" hangingPunct="1">
              <a:lnSpc>
                <a:spcPct val="150000"/>
              </a:lnSpc>
              <a:spcBef>
                <a:spcPts val="492"/>
              </a:spcBef>
              <a:spcAft>
                <a:spcPts val="0"/>
              </a:spcAft>
              <a:buFont typeface="+mj-lt"/>
              <a:buAutoNum type="arabicPeriod"/>
              <a:defRPr/>
            </a:pPr>
            <a:r>
              <a:rPr lang="es-ES" sz="2800" dirty="0">
                <a:latin typeface="Calibri" pitchFamily="34" charset="0"/>
                <a:sym typeface="Arial"/>
              </a:rPr>
              <a:t>Caracterización de la muestra obtenida</a:t>
            </a:r>
          </a:p>
          <a:p>
            <a:pPr marL="514350" indent="-514350" algn="just" defTabSz="321457" eaLnBrk="1" fontAlgn="auto" hangingPunct="1">
              <a:lnSpc>
                <a:spcPct val="150000"/>
              </a:lnSpc>
              <a:spcBef>
                <a:spcPts val="492"/>
              </a:spcBef>
              <a:spcAft>
                <a:spcPts val="0"/>
              </a:spcAft>
              <a:buFont typeface="+mj-lt"/>
              <a:buAutoNum type="arabicPeriod"/>
              <a:defRPr/>
            </a:pPr>
            <a:r>
              <a:rPr lang="es-ES" sz="2800" dirty="0">
                <a:latin typeface="Calibri" pitchFamily="34" charset="0"/>
                <a:sym typeface="Arial"/>
              </a:rPr>
              <a:t>Dimensiones Suseso / </a:t>
            </a:r>
            <a:r>
              <a:rPr lang="es-ES" sz="2800" dirty="0" err="1">
                <a:latin typeface="Calibri" pitchFamily="34" charset="0"/>
                <a:sym typeface="Arial"/>
              </a:rPr>
              <a:t>Istas</a:t>
            </a:r>
            <a:r>
              <a:rPr lang="es-ES" sz="2800" dirty="0">
                <a:latin typeface="Calibri" pitchFamily="34" charset="0"/>
                <a:sym typeface="Arial"/>
              </a:rPr>
              <a:t> 21</a:t>
            </a:r>
          </a:p>
        </p:txBody>
      </p:sp>
      <p:sp>
        <p:nvSpPr>
          <p:cNvPr id="16387" name="2 Marcador de contenido"/>
          <p:cNvSpPr>
            <a:spLocks noGrp="1"/>
          </p:cNvSpPr>
          <p:nvPr>
            <p:ph type="title" idx="4294967295"/>
          </p:nvPr>
        </p:nvSpPr>
        <p:spPr>
          <a:xfrm>
            <a:off x="179388" y="0"/>
            <a:ext cx="8050212" cy="1143000"/>
          </a:xfrm>
        </p:spPr>
        <p:txBody>
          <a:bodyPr/>
          <a:lstStyle/>
          <a:p>
            <a:pPr eaLnBrk="1" hangingPunct="1"/>
            <a:r>
              <a:rPr lang="es-ES" sz="3200">
                <a:latin typeface="Calibri" pitchFamily="34" charset="0"/>
                <a:cs typeface="Arial" pitchFamily="34" charset="0"/>
              </a:rPr>
              <a:t>ESTA PRESENTACIÓN</a:t>
            </a:r>
          </a:p>
        </p:txBody>
      </p:sp>
    </p:spTree>
    <p:extLst>
      <p:ext uri="{BB962C8B-B14F-4D97-AF65-F5344CB8AC3E}">
        <p14:creationId xmlns:p14="http://schemas.microsoft.com/office/powerpoint/2010/main" val="31258228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idx="4294967295"/>
          </p:nvPr>
        </p:nvSpPr>
        <p:spPr>
          <a:xfrm>
            <a:off x="554038" y="219075"/>
            <a:ext cx="7905750" cy="1193800"/>
          </a:xfrm>
        </p:spPr>
        <p:txBody>
          <a:bodyPr/>
          <a:lstStyle/>
          <a:p>
            <a:pPr eaLnBrk="1" hangingPunct="1"/>
            <a:r>
              <a:rPr lang="es-ES" sz="3200">
                <a:latin typeface="Calibri" pitchFamily="34" charset="0"/>
                <a:cs typeface="Arial" pitchFamily="34" charset="0"/>
              </a:rPr>
              <a:t>OBJETIVO  DEL PROTOCOLO DE VIGILANCIA DE RIESGOS PSICOSOCIALES EN EL TRABAJO</a:t>
            </a:r>
          </a:p>
        </p:txBody>
      </p:sp>
      <p:sp>
        <p:nvSpPr>
          <p:cNvPr id="17411" name="2 Marcador de contenido"/>
          <p:cNvSpPr>
            <a:spLocks noGrp="1"/>
          </p:cNvSpPr>
          <p:nvPr>
            <p:ph type="body" idx="4294967295"/>
          </p:nvPr>
        </p:nvSpPr>
        <p:spPr>
          <a:xfrm>
            <a:off x="284165" y="1412875"/>
            <a:ext cx="8535987" cy="5257800"/>
          </a:xfrm>
        </p:spPr>
        <p:txBody>
          <a:bodyPr/>
          <a:lstStyle/>
          <a:p>
            <a:pPr algn="ctr" eaLnBrk="1" hangingPunct="1">
              <a:buFont typeface="Arial" pitchFamily="34" charset="0"/>
              <a:buNone/>
            </a:pPr>
            <a:endParaRPr lang="es-CL" sz="2800" b="1" dirty="0">
              <a:solidFill>
                <a:srgbClr val="000000"/>
              </a:solidFill>
              <a:latin typeface="Calibri" pitchFamily="34" charset="0"/>
              <a:cs typeface="Arial" pitchFamily="34" charset="0"/>
            </a:endParaRPr>
          </a:p>
          <a:p>
            <a:pPr algn="ctr" eaLnBrk="1" hangingPunct="1">
              <a:lnSpc>
                <a:spcPct val="150000"/>
              </a:lnSpc>
              <a:buFont typeface="Arial" pitchFamily="34" charset="0"/>
              <a:buNone/>
            </a:pPr>
            <a:r>
              <a:rPr lang="es-CL" sz="2800" dirty="0">
                <a:solidFill>
                  <a:srgbClr val="000000"/>
                </a:solidFill>
                <a:latin typeface="Calibri" pitchFamily="34" charset="0"/>
                <a:cs typeface="Arial" pitchFamily="34" charset="0"/>
              </a:rPr>
              <a:t>Es el marco legal de un Programa de vigilancia que </a:t>
            </a:r>
            <a:r>
              <a:rPr lang="es-CL" sz="2800" dirty="0">
                <a:solidFill>
                  <a:srgbClr val="FF0000"/>
                </a:solidFill>
                <a:latin typeface="Calibri" pitchFamily="34" charset="0"/>
                <a:cs typeface="Arial" pitchFamily="34" charset="0"/>
              </a:rPr>
              <a:t>busca detectar la existencia de riesgos psicosociales </a:t>
            </a:r>
            <a:r>
              <a:rPr lang="es-CL" sz="2800" dirty="0">
                <a:solidFill>
                  <a:srgbClr val="000000"/>
                </a:solidFill>
                <a:latin typeface="Calibri" pitchFamily="34" charset="0"/>
                <a:cs typeface="Arial" pitchFamily="34" charset="0"/>
              </a:rPr>
              <a:t>en las empresas y organizaciones que pudiesen afectar a la salud de los trabajadores y generar mecanismos para disminuir su incidencia.</a:t>
            </a:r>
            <a:endParaRPr lang="es-ES" sz="2800" dirty="0">
              <a:solidFill>
                <a:srgbClr val="000000"/>
              </a:solidFill>
              <a:latin typeface="Calibri" pitchFamily="34" charset="0"/>
              <a:cs typeface="Arial" pitchFamily="34" charset="0"/>
            </a:endParaRPr>
          </a:p>
        </p:txBody>
      </p:sp>
    </p:spTree>
    <p:extLst>
      <p:ext uri="{BB962C8B-B14F-4D97-AF65-F5344CB8AC3E}">
        <p14:creationId xmlns:p14="http://schemas.microsoft.com/office/powerpoint/2010/main" val="285835757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593A78-C678-47F5-82E2-FFD078B4A63F}"/>
              </a:ext>
            </a:extLst>
          </p:cNvPr>
          <p:cNvSpPr>
            <a:spLocks noGrp="1"/>
          </p:cNvSpPr>
          <p:nvPr>
            <p:ph type="title"/>
          </p:nvPr>
        </p:nvSpPr>
        <p:spPr>
          <a:xfrm>
            <a:off x="234176" y="170362"/>
            <a:ext cx="8229600" cy="736712"/>
          </a:xfrm>
        </p:spPr>
        <p:txBody>
          <a:bodyPr/>
          <a:lstStyle/>
          <a:p>
            <a:r>
              <a:rPr lang="es-CL" sz="3200" dirty="0"/>
              <a:t>PROCESO DE APLICACIÓN EN EL SAMU</a:t>
            </a:r>
          </a:p>
        </p:txBody>
      </p:sp>
      <p:graphicFrame>
        <p:nvGraphicFramePr>
          <p:cNvPr id="3" name="Diagrama 2">
            <a:extLst>
              <a:ext uri="{FF2B5EF4-FFF2-40B4-BE49-F238E27FC236}">
                <a16:creationId xmlns:a16="http://schemas.microsoft.com/office/drawing/2014/main" id="{3C3DC614-85CD-46B6-B0EC-B24F4647FC44}"/>
              </a:ext>
            </a:extLst>
          </p:cNvPr>
          <p:cNvGraphicFramePr/>
          <p:nvPr>
            <p:extLst>
              <p:ext uri="{D42A27DB-BD31-4B8C-83A1-F6EECF244321}">
                <p14:modId xmlns:p14="http://schemas.microsoft.com/office/powerpoint/2010/main" val="1346355969"/>
              </p:ext>
            </p:extLst>
          </p:nvPr>
        </p:nvGraphicFramePr>
        <p:xfrm>
          <a:off x="-1" y="1151673"/>
          <a:ext cx="8809463" cy="5327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 name="Imagen 18" descr="Imagen que contiene señal, exterior, cielo&#10;&#10;Descripción generada con confianza alta">
            <a:extLst>
              <a:ext uri="{FF2B5EF4-FFF2-40B4-BE49-F238E27FC236}">
                <a16:creationId xmlns:a16="http://schemas.microsoft.com/office/drawing/2014/main" id="{543B0DBE-0F2E-45DE-BAD2-98D41B9C0DF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3853" y="2783778"/>
            <a:ext cx="2062976" cy="2062976"/>
          </a:xfrm>
          <a:prstGeom prst="rect">
            <a:avLst/>
          </a:prstGeom>
        </p:spPr>
      </p:pic>
    </p:spTree>
    <p:extLst>
      <p:ext uri="{BB962C8B-B14F-4D97-AF65-F5344CB8AC3E}">
        <p14:creationId xmlns:p14="http://schemas.microsoft.com/office/powerpoint/2010/main" val="79761697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idx="4294967295"/>
          </p:nvPr>
        </p:nvSpPr>
        <p:spPr>
          <a:xfrm>
            <a:off x="179388" y="20640"/>
            <a:ext cx="8229600" cy="941387"/>
          </a:xfrm>
        </p:spPr>
        <p:txBody>
          <a:bodyPr/>
          <a:lstStyle/>
          <a:p>
            <a:pPr eaLnBrk="1" hangingPunct="1"/>
            <a:r>
              <a:rPr lang="es-ES" sz="3600">
                <a:latin typeface="Calibri" pitchFamily="34" charset="0"/>
                <a:cs typeface="Arial" pitchFamily="34" charset="0"/>
              </a:rPr>
              <a:t>Ficha Técnica de la Aplicación</a:t>
            </a:r>
          </a:p>
        </p:txBody>
      </p:sp>
      <p:graphicFrame>
        <p:nvGraphicFramePr>
          <p:cNvPr id="4" name="3 Tabla"/>
          <p:cNvGraphicFramePr>
            <a:graphicFrameLocks noGrp="1"/>
          </p:cNvGraphicFramePr>
          <p:nvPr>
            <p:extLst>
              <p:ext uri="{D42A27DB-BD31-4B8C-83A1-F6EECF244321}">
                <p14:modId xmlns:p14="http://schemas.microsoft.com/office/powerpoint/2010/main" val="56029378"/>
              </p:ext>
            </p:extLst>
          </p:nvPr>
        </p:nvGraphicFramePr>
        <p:xfrm>
          <a:off x="395288" y="1268413"/>
          <a:ext cx="8280400" cy="3944147"/>
        </p:xfrm>
        <a:graphic>
          <a:graphicData uri="http://schemas.openxmlformats.org/drawingml/2006/table">
            <a:tbl>
              <a:tblPr bandRow="1">
                <a:tableStyleId>{69012ECD-51FC-41F1-AA8D-1B2483CD663E}</a:tableStyleId>
              </a:tblPr>
              <a:tblGrid>
                <a:gridCol w="4140200">
                  <a:extLst>
                    <a:ext uri="{9D8B030D-6E8A-4147-A177-3AD203B41FA5}">
                      <a16:colId xmlns:a16="http://schemas.microsoft.com/office/drawing/2014/main" val="20000"/>
                    </a:ext>
                  </a:extLst>
                </a:gridCol>
                <a:gridCol w="4140200">
                  <a:extLst>
                    <a:ext uri="{9D8B030D-6E8A-4147-A177-3AD203B41FA5}">
                      <a16:colId xmlns:a16="http://schemas.microsoft.com/office/drawing/2014/main" val="20001"/>
                    </a:ext>
                  </a:extLst>
                </a:gridCol>
              </a:tblGrid>
              <a:tr h="780253">
                <a:tc>
                  <a:txBody>
                    <a:bodyPr/>
                    <a:lstStyle/>
                    <a:p>
                      <a:pPr algn="l"/>
                      <a:r>
                        <a:rPr lang="es-ES" sz="2000" b="1" dirty="0">
                          <a:latin typeface="Calibri" pitchFamily="34" charset="0"/>
                        </a:rPr>
                        <a:t>Fecha de Aplicación</a:t>
                      </a:r>
                    </a:p>
                  </a:txBody>
                  <a:tcPr marL="91434" marR="91434" marT="45730" marB="45730" anchor="ctr">
                    <a:lnR w="12700" cap="flat" cmpd="sng" algn="ctr">
                      <a:solidFill>
                        <a:schemeClr val="tx1"/>
                      </a:solidFill>
                      <a:prstDash val="solid"/>
                      <a:round/>
                      <a:headEnd type="none" w="med" len="med"/>
                      <a:tailEnd type="none" w="med" len="med"/>
                    </a:lnR>
                  </a:tcPr>
                </a:tc>
                <a:tc>
                  <a:txBody>
                    <a:bodyPr/>
                    <a:lstStyle/>
                    <a:p>
                      <a:pPr algn="l"/>
                      <a:r>
                        <a:rPr lang="es-ES" sz="2000" dirty="0">
                          <a:latin typeface="Calibri" pitchFamily="34" charset="0"/>
                        </a:rPr>
                        <a:t>Entre el 25 de octubre y el 20 de diciembre</a:t>
                      </a:r>
                    </a:p>
                  </a:txBody>
                  <a:tcPr marL="91434" marR="91434" marT="45730" marB="4573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780253">
                <a:tc>
                  <a:txBody>
                    <a:bodyPr/>
                    <a:lstStyle/>
                    <a:p>
                      <a:pPr algn="l"/>
                      <a:r>
                        <a:rPr lang="es-ES" sz="2000" b="1" dirty="0">
                          <a:latin typeface="Calibri" pitchFamily="34" charset="0"/>
                        </a:rPr>
                        <a:t>Total de Trabajadores SAMU</a:t>
                      </a:r>
                    </a:p>
                  </a:txBody>
                  <a:tcPr marL="91434" marR="91434" marT="45730" marB="45730" anchor="ctr">
                    <a:lnR w="12700" cap="flat" cmpd="sng" algn="ctr">
                      <a:solidFill>
                        <a:schemeClr val="tx1"/>
                      </a:solidFill>
                      <a:prstDash val="solid"/>
                      <a:round/>
                      <a:headEnd type="none" w="med" len="med"/>
                      <a:tailEnd type="none" w="med" len="med"/>
                    </a:lnR>
                    <a:solidFill>
                      <a:srgbClr val="E7F2FF"/>
                    </a:solidFill>
                  </a:tcPr>
                </a:tc>
                <a:tc>
                  <a:txBody>
                    <a:bodyPr/>
                    <a:lstStyle/>
                    <a:p>
                      <a:pPr algn="l"/>
                      <a:r>
                        <a:rPr lang="es-ES" sz="3200" dirty="0">
                          <a:latin typeface="Calibri" pitchFamily="34" charset="0"/>
                        </a:rPr>
                        <a:t>438</a:t>
                      </a:r>
                    </a:p>
                  </a:txBody>
                  <a:tcPr marL="91434" marR="91434" marT="45730" marB="45730" anchor="ctr">
                    <a:lnL w="12700" cap="flat" cmpd="sng" algn="ctr">
                      <a:solidFill>
                        <a:schemeClr val="tx1"/>
                      </a:solidFill>
                      <a:prstDash val="solid"/>
                      <a:round/>
                      <a:headEnd type="none" w="med" len="med"/>
                      <a:tailEnd type="none" w="med" len="med"/>
                    </a:lnL>
                    <a:solidFill>
                      <a:srgbClr val="E7F2FF"/>
                    </a:solidFill>
                  </a:tcPr>
                </a:tc>
                <a:extLst>
                  <a:ext uri="{0D108BD9-81ED-4DB2-BD59-A6C34878D82A}">
                    <a16:rowId xmlns:a16="http://schemas.microsoft.com/office/drawing/2014/main" val="10001"/>
                  </a:ext>
                </a:extLst>
              </a:tr>
              <a:tr h="78025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000" b="1" dirty="0">
                          <a:latin typeface="Calibri" pitchFamily="34" charset="0"/>
                        </a:rPr>
                        <a:t>Cuestionarios</a:t>
                      </a:r>
                      <a:r>
                        <a:rPr lang="es-ES" sz="2000" b="1" baseline="0" dirty="0">
                          <a:latin typeface="Calibri" pitchFamily="34" charset="0"/>
                        </a:rPr>
                        <a:t> </a:t>
                      </a:r>
                      <a:r>
                        <a:rPr lang="es-ES" sz="2000" b="1" dirty="0">
                          <a:latin typeface="Calibri" pitchFamily="34" charset="0"/>
                        </a:rPr>
                        <a:t>Recibidos</a:t>
                      </a:r>
                    </a:p>
                  </a:txBody>
                  <a:tcPr marL="91434" marR="91434" marT="45730" marB="45730" anchor="ctr">
                    <a:lnR w="12700" cap="flat" cmpd="sng" algn="ctr">
                      <a:solidFill>
                        <a:schemeClr val="tx1"/>
                      </a:solidFill>
                      <a:prstDash val="solid"/>
                      <a:round/>
                      <a:headEnd type="none" w="med" len="med"/>
                      <a:tailEnd type="none" w="med" len="med"/>
                    </a:lnR>
                  </a:tcPr>
                </a:tc>
                <a:tc>
                  <a:txBody>
                    <a:bodyPr/>
                    <a:lstStyle/>
                    <a:p>
                      <a:pPr algn="l"/>
                      <a:r>
                        <a:rPr lang="es-ES" sz="2400" dirty="0">
                          <a:latin typeface="Calibri" pitchFamily="34" charset="0"/>
                        </a:rPr>
                        <a:t>265</a:t>
                      </a:r>
                    </a:p>
                  </a:txBody>
                  <a:tcPr marL="91434" marR="91434" marT="45730" marB="4573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780253">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s-ES" sz="2000" b="1" dirty="0">
                          <a:latin typeface="Calibri" pitchFamily="34" charset="0"/>
                        </a:rPr>
                        <a:t>% obtenido total SAMU</a:t>
                      </a:r>
                    </a:p>
                  </a:txBody>
                  <a:tcPr marL="91434" marR="91434" marT="45730" marB="45730" anchor="ctr">
                    <a:lnR w="12700" cap="flat" cmpd="sng" algn="ctr">
                      <a:solidFill>
                        <a:schemeClr val="tx1"/>
                      </a:solidFill>
                      <a:prstDash val="solid"/>
                      <a:round/>
                      <a:headEnd type="none" w="med" len="med"/>
                      <a:tailEnd type="none" w="med" len="med"/>
                    </a:lnR>
                    <a:solidFill>
                      <a:srgbClr val="E7F2FF"/>
                    </a:solidFill>
                  </a:tcPr>
                </a:tc>
                <a:tc>
                  <a:txBody>
                    <a:bodyPr/>
                    <a:lstStyle/>
                    <a:p>
                      <a:pPr algn="l"/>
                      <a:r>
                        <a:rPr lang="es-ES" sz="2800" b="1" dirty="0">
                          <a:latin typeface="Calibri" pitchFamily="34" charset="0"/>
                        </a:rPr>
                        <a:t>60,5%</a:t>
                      </a:r>
                    </a:p>
                  </a:txBody>
                  <a:tcPr marL="91434" marR="91434" marT="45730" marB="45730" anchor="ctr">
                    <a:lnL w="12700" cap="flat" cmpd="sng" algn="ctr">
                      <a:solidFill>
                        <a:schemeClr val="tx1"/>
                      </a:solidFill>
                      <a:prstDash val="solid"/>
                      <a:round/>
                      <a:headEnd type="none" w="med" len="med"/>
                      <a:tailEnd type="none" w="med" len="med"/>
                    </a:lnL>
                    <a:solidFill>
                      <a:srgbClr val="E7F2FF"/>
                    </a:solidFill>
                  </a:tcPr>
                </a:tc>
                <a:extLst>
                  <a:ext uri="{0D108BD9-81ED-4DB2-BD59-A6C34878D82A}">
                    <a16:rowId xmlns:a16="http://schemas.microsoft.com/office/drawing/2014/main" val="10003"/>
                  </a:ext>
                </a:extLst>
              </a:tr>
              <a:tr h="823135">
                <a:tc>
                  <a:txBody>
                    <a:bodyPr/>
                    <a:lstStyle/>
                    <a:p>
                      <a:pPr algn="l"/>
                      <a:r>
                        <a:rPr lang="es-ES" sz="2000" b="1" dirty="0">
                          <a:latin typeface="Calibri" pitchFamily="34" charset="0"/>
                        </a:rPr>
                        <a:t>Criterio de definición Unidades de Análisis</a:t>
                      </a:r>
                    </a:p>
                  </a:txBody>
                  <a:tcPr marL="91434" marR="91434" marT="45730" marB="45730" anchor="ctr">
                    <a:lnR w="12700" cap="flat" cmpd="sng" algn="ctr">
                      <a:solidFill>
                        <a:schemeClr val="tx1"/>
                      </a:solidFill>
                      <a:prstDash val="solid"/>
                      <a:round/>
                      <a:headEnd type="none" w="med" len="med"/>
                      <a:tailEnd type="none" w="med" len="med"/>
                    </a:lnR>
                    <a:noFill/>
                  </a:tcPr>
                </a:tc>
                <a:tc>
                  <a:txBody>
                    <a:bodyPr/>
                    <a:lstStyle/>
                    <a:p>
                      <a:pPr algn="l"/>
                      <a:r>
                        <a:rPr lang="es-ES" sz="2400" dirty="0">
                          <a:latin typeface="Calibri" pitchFamily="34" charset="0"/>
                        </a:rPr>
                        <a:t>Geográfico / Administrativo</a:t>
                      </a:r>
                    </a:p>
                  </a:txBody>
                  <a:tcPr marL="91434" marR="91434" marT="45730" marB="45730"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05612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idx="4294967295"/>
          </p:nvPr>
        </p:nvSpPr>
        <p:spPr>
          <a:xfrm>
            <a:off x="6329305" y="975789"/>
            <a:ext cx="2697909" cy="1924857"/>
          </a:xfrm>
        </p:spPr>
        <p:txBody>
          <a:bodyPr/>
          <a:lstStyle/>
          <a:p>
            <a:pPr eaLnBrk="1" hangingPunct="1"/>
            <a:r>
              <a:rPr lang="es-ES" sz="3600" dirty="0">
                <a:latin typeface="Calibri" pitchFamily="34" charset="0"/>
                <a:cs typeface="Arial" pitchFamily="34" charset="0"/>
              </a:rPr>
              <a:t>Participación</a:t>
            </a:r>
            <a:br>
              <a:rPr lang="es-ES" sz="3600" dirty="0">
                <a:latin typeface="Calibri" pitchFamily="34" charset="0"/>
                <a:cs typeface="Arial" pitchFamily="34" charset="0"/>
              </a:rPr>
            </a:br>
            <a:r>
              <a:rPr lang="es-ES" sz="3600" dirty="0">
                <a:latin typeface="Calibri" pitchFamily="34" charset="0"/>
                <a:cs typeface="Arial" pitchFamily="34" charset="0"/>
              </a:rPr>
              <a:t>SAMU</a:t>
            </a:r>
            <a:br>
              <a:rPr lang="es-ES" sz="3600" dirty="0">
                <a:latin typeface="Calibri" pitchFamily="34" charset="0"/>
                <a:cs typeface="Arial" pitchFamily="34" charset="0"/>
              </a:rPr>
            </a:br>
            <a:r>
              <a:rPr lang="es-ES" sz="3600" dirty="0">
                <a:latin typeface="Calibri" pitchFamily="34" charset="0"/>
                <a:cs typeface="Arial" pitchFamily="34" charset="0"/>
              </a:rPr>
              <a:t>2017</a:t>
            </a:r>
          </a:p>
        </p:txBody>
      </p:sp>
      <p:graphicFrame>
        <p:nvGraphicFramePr>
          <p:cNvPr id="2" name="Tabla 1">
            <a:extLst>
              <a:ext uri="{FF2B5EF4-FFF2-40B4-BE49-F238E27FC236}">
                <a16:creationId xmlns:a16="http://schemas.microsoft.com/office/drawing/2014/main" id="{FF60C048-C043-45BD-BE43-7EA9270638EC}"/>
              </a:ext>
            </a:extLst>
          </p:cNvPr>
          <p:cNvGraphicFramePr>
            <a:graphicFrameLocks noGrp="1"/>
          </p:cNvGraphicFramePr>
          <p:nvPr>
            <p:extLst>
              <p:ext uri="{D42A27DB-BD31-4B8C-83A1-F6EECF244321}">
                <p14:modId xmlns:p14="http://schemas.microsoft.com/office/powerpoint/2010/main" val="1023006451"/>
              </p:ext>
            </p:extLst>
          </p:nvPr>
        </p:nvGraphicFramePr>
        <p:xfrm>
          <a:off x="116786" y="102010"/>
          <a:ext cx="6199236" cy="6653979"/>
        </p:xfrm>
        <a:graphic>
          <a:graphicData uri="http://schemas.openxmlformats.org/drawingml/2006/table">
            <a:tbl>
              <a:tblPr>
                <a:tableStyleId>{5C22544A-7EE6-4342-B048-85BDC9FD1C3A}</a:tableStyleId>
              </a:tblPr>
              <a:tblGrid>
                <a:gridCol w="2019294">
                  <a:extLst>
                    <a:ext uri="{9D8B030D-6E8A-4147-A177-3AD203B41FA5}">
                      <a16:colId xmlns:a16="http://schemas.microsoft.com/office/drawing/2014/main" val="165029695"/>
                    </a:ext>
                  </a:extLst>
                </a:gridCol>
                <a:gridCol w="1211578">
                  <a:extLst>
                    <a:ext uri="{9D8B030D-6E8A-4147-A177-3AD203B41FA5}">
                      <a16:colId xmlns:a16="http://schemas.microsoft.com/office/drawing/2014/main" val="2803666620"/>
                    </a:ext>
                  </a:extLst>
                </a:gridCol>
                <a:gridCol w="1655822">
                  <a:extLst>
                    <a:ext uri="{9D8B030D-6E8A-4147-A177-3AD203B41FA5}">
                      <a16:colId xmlns:a16="http://schemas.microsoft.com/office/drawing/2014/main" val="2465067841"/>
                    </a:ext>
                  </a:extLst>
                </a:gridCol>
                <a:gridCol w="1312542">
                  <a:extLst>
                    <a:ext uri="{9D8B030D-6E8A-4147-A177-3AD203B41FA5}">
                      <a16:colId xmlns:a16="http://schemas.microsoft.com/office/drawing/2014/main" val="2941485553"/>
                    </a:ext>
                  </a:extLst>
                </a:gridCol>
              </a:tblGrid>
              <a:tr h="498915">
                <a:tc>
                  <a:txBody>
                    <a:bodyPr/>
                    <a:lstStyle/>
                    <a:p>
                      <a:pPr algn="l" fontAlgn="b"/>
                      <a:r>
                        <a:rPr lang="es-ES" sz="1400" b="1" u="none" strike="noStrike" dirty="0">
                          <a:effectLst/>
                        </a:rPr>
                        <a:t>Unidad de Análisis </a:t>
                      </a:r>
                      <a:endParaRPr lang="es-ES" sz="1400" b="1" i="0" u="none" strike="noStrike" dirty="0">
                        <a:solidFill>
                          <a:srgbClr val="000000"/>
                        </a:solidFill>
                        <a:effectLst/>
                        <a:latin typeface="Calibri" panose="020F0502020204030204" pitchFamily="34" charset="0"/>
                      </a:endParaRPr>
                    </a:p>
                  </a:txBody>
                  <a:tcPr marL="3198" marR="3198" marT="3198" marB="0" anchor="ctr"/>
                </a:tc>
                <a:tc>
                  <a:txBody>
                    <a:bodyPr/>
                    <a:lstStyle/>
                    <a:p>
                      <a:pPr algn="ctr" fontAlgn="ctr"/>
                      <a:r>
                        <a:rPr lang="es-ES" sz="1400" b="1" u="none" strike="noStrike">
                          <a:effectLst/>
                        </a:rPr>
                        <a:t>Dotación</a:t>
                      </a:r>
                      <a:endParaRPr lang="es-ES" sz="1400" b="1" i="0" u="none" strike="noStrike">
                        <a:solidFill>
                          <a:srgbClr val="000000"/>
                        </a:solidFill>
                        <a:effectLst/>
                        <a:latin typeface="Calibri" panose="020F0502020204030204" pitchFamily="34" charset="0"/>
                      </a:endParaRPr>
                    </a:p>
                  </a:txBody>
                  <a:tcPr marL="3198" marR="3198" marT="3198" marB="0" anchor="ctr"/>
                </a:tc>
                <a:tc>
                  <a:txBody>
                    <a:bodyPr/>
                    <a:lstStyle/>
                    <a:p>
                      <a:pPr algn="ctr" fontAlgn="b"/>
                      <a:r>
                        <a:rPr lang="es-ES" sz="1400" b="1" u="none" strike="noStrike" dirty="0">
                          <a:effectLst/>
                        </a:rPr>
                        <a:t>Cuestionarios recibidos</a:t>
                      </a:r>
                      <a:endParaRPr lang="es-ES" sz="1400" b="1" i="0" u="none" strike="noStrike" dirty="0">
                        <a:solidFill>
                          <a:srgbClr val="000000"/>
                        </a:solidFill>
                        <a:effectLst/>
                        <a:latin typeface="Calibri" panose="020F0502020204030204" pitchFamily="34" charset="0"/>
                      </a:endParaRPr>
                    </a:p>
                  </a:txBody>
                  <a:tcPr marL="3198" marR="3198" marT="3198" marB="0" anchor="ctr"/>
                </a:tc>
                <a:tc>
                  <a:txBody>
                    <a:bodyPr/>
                    <a:lstStyle/>
                    <a:p>
                      <a:pPr algn="ctr" fontAlgn="b"/>
                      <a:r>
                        <a:rPr lang="es-ES" sz="1400" b="1" u="none" strike="noStrike" dirty="0">
                          <a:effectLst/>
                        </a:rPr>
                        <a:t>% tasa respuesta</a:t>
                      </a:r>
                      <a:endParaRPr lang="es-ES" sz="1400" b="1" i="0" u="none" strike="noStrike" dirty="0">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590828787"/>
                  </a:ext>
                </a:extLst>
              </a:tr>
              <a:tr h="199886">
                <a:tc>
                  <a:txBody>
                    <a:bodyPr/>
                    <a:lstStyle/>
                    <a:p>
                      <a:pPr algn="l" fontAlgn="t"/>
                      <a:r>
                        <a:rPr lang="es-ES" sz="1400" u="none" strike="noStrike">
                          <a:effectLst/>
                        </a:rPr>
                        <a:t>Base N°11</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100,0%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4008919052"/>
                  </a:ext>
                </a:extLst>
              </a:tr>
              <a:tr h="183895">
                <a:tc>
                  <a:txBody>
                    <a:bodyPr/>
                    <a:lstStyle/>
                    <a:p>
                      <a:pPr algn="l" fontAlgn="t"/>
                      <a:r>
                        <a:rPr lang="es-ES" sz="1400" u="none" strike="noStrike">
                          <a:effectLst/>
                        </a:rPr>
                        <a:t>Base N°12</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 </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065921038"/>
                  </a:ext>
                </a:extLst>
              </a:tr>
              <a:tr h="166305">
                <a:tc>
                  <a:txBody>
                    <a:bodyPr/>
                    <a:lstStyle/>
                    <a:p>
                      <a:pPr algn="l" fontAlgn="t"/>
                      <a:r>
                        <a:rPr lang="es-ES" sz="1400" u="none" strike="noStrike">
                          <a:effectLst/>
                        </a:rPr>
                        <a:t>Base N°13</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13</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4</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30,8%</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2303999036"/>
                  </a:ext>
                </a:extLst>
              </a:tr>
              <a:tr h="166305">
                <a:tc>
                  <a:txBody>
                    <a:bodyPr/>
                    <a:lstStyle/>
                    <a:p>
                      <a:pPr algn="l" fontAlgn="t"/>
                      <a:r>
                        <a:rPr lang="es-ES" sz="1400" u="none" strike="noStrike">
                          <a:effectLst/>
                        </a:rPr>
                        <a:t>Base N°14</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21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23,8%</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2222688961"/>
                  </a:ext>
                </a:extLst>
              </a:tr>
              <a:tr h="166305">
                <a:tc>
                  <a:txBody>
                    <a:bodyPr/>
                    <a:lstStyle/>
                    <a:p>
                      <a:pPr algn="l" fontAlgn="t"/>
                      <a:r>
                        <a:rPr lang="es-ES" sz="1400" u="none" strike="noStrike">
                          <a:effectLst/>
                        </a:rPr>
                        <a:t>Base N°15</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9</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90,0%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675147240"/>
                  </a:ext>
                </a:extLst>
              </a:tr>
              <a:tr h="166305">
                <a:tc>
                  <a:txBody>
                    <a:bodyPr/>
                    <a:lstStyle/>
                    <a:p>
                      <a:pPr algn="l" fontAlgn="t"/>
                      <a:r>
                        <a:rPr lang="es-ES" sz="1400" u="none" strike="noStrike">
                          <a:effectLst/>
                        </a:rPr>
                        <a:t>Base N°20</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12</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75,0%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235669292"/>
                  </a:ext>
                </a:extLst>
              </a:tr>
              <a:tr h="166305">
                <a:tc>
                  <a:txBody>
                    <a:bodyPr/>
                    <a:lstStyle/>
                    <a:p>
                      <a:pPr algn="l" fontAlgn="t"/>
                      <a:r>
                        <a:rPr lang="es-ES" sz="1400" u="none" strike="noStrike">
                          <a:effectLst/>
                        </a:rPr>
                        <a:t>Base N°22</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61,1%</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172012609"/>
                  </a:ext>
                </a:extLst>
              </a:tr>
              <a:tr h="166305">
                <a:tc>
                  <a:txBody>
                    <a:bodyPr/>
                    <a:lstStyle/>
                    <a:p>
                      <a:pPr algn="l" fontAlgn="t"/>
                      <a:r>
                        <a:rPr lang="es-ES" sz="1400" u="none" strike="noStrike">
                          <a:effectLst/>
                        </a:rPr>
                        <a:t>Base N°23</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62,5%</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2744333849"/>
                  </a:ext>
                </a:extLst>
              </a:tr>
              <a:tr h="166305">
                <a:tc>
                  <a:txBody>
                    <a:bodyPr/>
                    <a:lstStyle/>
                    <a:p>
                      <a:pPr algn="l" fontAlgn="t"/>
                      <a:r>
                        <a:rPr lang="es-ES" sz="1400" u="none" strike="noStrike">
                          <a:effectLst/>
                        </a:rPr>
                        <a:t>Base N°25</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3</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27,3%</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156266246"/>
                  </a:ext>
                </a:extLst>
              </a:tr>
              <a:tr h="166305">
                <a:tc>
                  <a:txBody>
                    <a:bodyPr/>
                    <a:lstStyle/>
                    <a:p>
                      <a:pPr algn="l" fontAlgn="t"/>
                      <a:r>
                        <a:rPr lang="es-ES" sz="1400" u="none" strike="noStrike">
                          <a:effectLst/>
                        </a:rPr>
                        <a:t>Base N°30</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63,6%</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274359918"/>
                  </a:ext>
                </a:extLst>
              </a:tr>
              <a:tr h="166305">
                <a:tc>
                  <a:txBody>
                    <a:bodyPr/>
                    <a:lstStyle/>
                    <a:p>
                      <a:pPr algn="l" fontAlgn="t"/>
                      <a:r>
                        <a:rPr lang="es-ES" sz="1400" u="none" strike="noStrike">
                          <a:effectLst/>
                        </a:rPr>
                        <a:t>Base N°33</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24</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62,5%</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857372850"/>
                  </a:ext>
                </a:extLst>
              </a:tr>
              <a:tr h="166305">
                <a:tc>
                  <a:txBody>
                    <a:bodyPr/>
                    <a:lstStyle/>
                    <a:p>
                      <a:pPr algn="l" fontAlgn="t"/>
                      <a:r>
                        <a:rPr lang="es-ES" sz="1400" u="none" strike="noStrike">
                          <a:effectLst/>
                        </a:rPr>
                        <a:t>Base N°35</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25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201763003"/>
                  </a:ext>
                </a:extLst>
              </a:tr>
              <a:tr h="196591">
                <a:tc>
                  <a:txBody>
                    <a:bodyPr/>
                    <a:lstStyle/>
                    <a:p>
                      <a:pPr algn="l" fontAlgn="t"/>
                      <a:r>
                        <a:rPr lang="es-ES" sz="1400" u="none" strike="noStrike">
                          <a:effectLst/>
                        </a:rPr>
                        <a:t>Base N°40</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63,6%</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032256776"/>
                  </a:ext>
                </a:extLst>
              </a:tr>
              <a:tr h="166305">
                <a:tc>
                  <a:txBody>
                    <a:bodyPr/>
                    <a:lstStyle/>
                    <a:p>
                      <a:pPr algn="l" fontAlgn="t"/>
                      <a:r>
                        <a:rPr lang="es-ES" sz="1400" u="none" strike="noStrike">
                          <a:effectLst/>
                        </a:rPr>
                        <a:t>Base N°44</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90,9%</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4197239031"/>
                  </a:ext>
                </a:extLst>
              </a:tr>
              <a:tr h="166305">
                <a:tc>
                  <a:txBody>
                    <a:bodyPr/>
                    <a:lstStyle/>
                    <a:p>
                      <a:pPr algn="l" fontAlgn="t"/>
                      <a:r>
                        <a:rPr lang="es-ES" sz="1400" u="none" strike="noStrike">
                          <a:effectLst/>
                        </a:rPr>
                        <a:t>Base N°45</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4</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66,7%</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95518743"/>
                  </a:ext>
                </a:extLst>
              </a:tr>
              <a:tr h="166305">
                <a:tc>
                  <a:txBody>
                    <a:bodyPr/>
                    <a:lstStyle/>
                    <a:p>
                      <a:pPr algn="l" fontAlgn="t"/>
                      <a:r>
                        <a:rPr lang="es-ES" sz="1400" u="none" strike="noStrike">
                          <a:effectLst/>
                        </a:rPr>
                        <a:t>Base N°46</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62,5%</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539136318"/>
                  </a:ext>
                </a:extLst>
              </a:tr>
              <a:tr h="166305">
                <a:tc>
                  <a:txBody>
                    <a:bodyPr/>
                    <a:lstStyle/>
                    <a:p>
                      <a:pPr algn="l" fontAlgn="t"/>
                      <a:r>
                        <a:rPr lang="es-ES" sz="1400" u="none" strike="noStrike">
                          <a:effectLst/>
                        </a:rPr>
                        <a:t>Base N°48</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12</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66,7%</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4099431239"/>
                  </a:ext>
                </a:extLst>
              </a:tr>
              <a:tr h="166305">
                <a:tc>
                  <a:txBody>
                    <a:bodyPr/>
                    <a:lstStyle/>
                    <a:p>
                      <a:pPr algn="l" fontAlgn="t"/>
                      <a:r>
                        <a:rPr lang="es-ES" sz="1400" u="none" strike="noStrike">
                          <a:effectLst/>
                        </a:rPr>
                        <a:t>Base N°53</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7</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71,4%</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788927653"/>
                  </a:ext>
                </a:extLst>
              </a:tr>
              <a:tr h="166305">
                <a:tc>
                  <a:txBody>
                    <a:bodyPr/>
                    <a:lstStyle/>
                    <a:p>
                      <a:pPr algn="l" fontAlgn="t"/>
                      <a:r>
                        <a:rPr lang="es-ES" sz="1400" u="none" strike="noStrike">
                          <a:effectLst/>
                        </a:rPr>
                        <a:t>Base N°55</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23</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9</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39,1%</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38355312"/>
                  </a:ext>
                </a:extLst>
              </a:tr>
              <a:tr h="166305">
                <a:tc>
                  <a:txBody>
                    <a:bodyPr/>
                    <a:lstStyle/>
                    <a:p>
                      <a:pPr algn="l" fontAlgn="t"/>
                      <a:r>
                        <a:rPr lang="es-ES" sz="1400" u="none" strike="noStrike">
                          <a:effectLst/>
                        </a:rPr>
                        <a:t>Base N°56</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13</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38,5%</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904820376"/>
                  </a:ext>
                </a:extLst>
              </a:tr>
              <a:tr h="166305">
                <a:tc>
                  <a:txBody>
                    <a:bodyPr/>
                    <a:lstStyle/>
                    <a:p>
                      <a:pPr algn="l" fontAlgn="t"/>
                      <a:r>
                        <a:rPr lang="es-ES" sz="1400" u="none" strike="noStrike">
                          <a:effectLst/>
                        </a:rPr>
                        <a:t>Base N°66</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1679420470"/>
                  </a:ext>
                </a:extLst>
              </a:tr>
              <a:tr h="166305">
                <a:tc>
                  <a:txBody>
                    <a:bodyPr/>
                    <a:lstStyle/>
                    <a:p>
                      <a:pPr algn="l" fontAlgn="t"/>
                      <a:r>
                        <a:rPr lang="es-ES" sz="1400" u="none" strike="noStrike">
                          <a:effectLst/>
                        </a:rPr>
                        <a:t>Base N°68</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83,3%</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4034375162"/>
                  </a:ext>
                </a:extLst>
              </a:tr>
              <a:tr h="166305">
                <a:tc>
                  <a:txBody>
                    <a:bodyPr/>
                    <a:lstStyle/>
                    <a:p>
                      <a:pPr algn="l" fontAlgn="t"/>
                      <a:r>
                        <a:rPr lang="es-ES" sz="1400" u="none" strike="noStrike">
                          <a:effectLst/>
                        </a:rPr>
                        <a:t>Base N°76</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61,1%</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943160467"/>
                  </a:ext>
                </a:extLst>
              </a:tr>
              <a:tr h="166305">
                <a:tc>
                  <a:txBody>
                    <a:bodyPr/>
                    <a:lstStyle/>
                    <a:p>
                      <a:pPr algn="l" fontAlgn="t"/>
                      <a:r>
                        <a:rPr lang="es-ES" sz="1400" u="none" strike="noStrike">
                          <a:effectLst/>
                        </a:rPr>
                        <a:t>Base N°90</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8</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80,0%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147771330"/>
                  </a:ext>
                </a:extLst>
              </a:tr>
              <a:tr h="166305">
                <a:tc>
                  <a:txBody>
                    <a:bodyPr/>
                    <a:lstStyle/>
                    <a:p>
                      <a:pPr algn="l" fontAlgn="t"/>
                      <a:r>
                        <a:rPr lang="es-ES" sz="1400" u="none" strike="noStrike">
                          <a:effectLst/>
                        </a:rPr>
                        <a:t>Centro Regulador</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60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36</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60,0%</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953436896"/>
                  </a:ext>
                </a:extLst>
              </a:tr>
              <a:tr h="166305">
                <a:tc>
                  <a:txBody>
                    <a:bodyPr/>
                    <a:lstStyle/>
                    <a:p>
                      <a:pPr algn="l" fontAlgn="t"/>
                      <a:r>
                        <a:rPr lang="es-ES" sz="1400" u="none" strike="noStrike">
                          <a:effectLst/>
                        </a:rPr>
                        <a:t>Dirección</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40</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25</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62,5%</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443939204"/>
                  </a:ext>
                </a:extLst>
              </a:tr>
              <a:tr h="166305">
                <a:tc>
                  <a:txBody>
                    <a:bodyPr/>
                    <a:lstStyle/>
                    <a:p>
                      <a:pPr algn="l" fontAlgn="t"/>
                      <a:r>
                        <a:rPr lang="es-ES" sz="1400" u="none" strike="noStrike">
                          <a:effectLst/>
                        </a:rPr>
                        <a:t>Intervención</a:t>
                      </a:r>
                      <a:endParaRPr lang="es-ES" sz="1400" b="0" i="0" u="none" strike="noStrike">
                        <a:solidFill>
                          <a:srgbClr val="000000"/>
                        </a:solidFill>
                        <a:effectLst/>
                        <a:latin typeface="Calibri" panose="020F0502020204030204" pitchFamily="34" charset="0"/>
                      </a:endParaRPr>
                    </a:p>
                  </a:txBody>
                  <a:tcPr marL="3198" marR="3198" marT="3198" marB="0"/>
                </a:tc>
                <a:tc>
                  <a:txBody>
                    <a:bodyPr/>
                    <a:lstStyle/>
                    <a:p>
                      <a:pPr algn="ctr" fontAlgn="ctr"/>
                      <a:r>
                        <a:rPr lang="es-ES" sz="1400" u="none" strike="noStrike">
                          <a:effectLst/>
                        </a:rPr>
                        <a:t>14</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11</a:t>
                      </a:r>
                      <a:endParaRPr lang="es-ES" sz="1400" b="0"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1400" u="none" strike="noStrike">
                          <a:effectLst/>
                        </a:rPr>
                        <a:t>78,6%</a:t>
                      </a:r>
                      <a:endParaRPr lang="es-ES" sz="1400" b="0" i="0" u="none" strike="noStrike">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392745831"/>
                  </a:ext>
                </a:extLst>
              </a:tr>
              <a:tr h="217476">
                <a:tc>
                  <a:txBody>
                    <a:bodyPr/>
                    <a:lstStyle/>
                    <a:p>
                      <a:pPr algn="l" fontAlgn="t"/>
                      <a:r>
                        <a:rPr lang="es-ES" sz="2000" u="none" strike="noStrike" dirty="0">
                          <a:effectLst/>
                        </a:rPr>
                        <a:t>Total</a:t>
                      </a:r>
                      <a:endParaRPr lang="es-ES" sz="2000" b="1" i="0" u="none" strike="noStrike" dirty="0">
                        <a:solidFill>
                          <a:srgbClr val="000000"/>
                        </a:solidFill>
                        <a:effectLst/>
                        <a:latin typeface="Calibri" panose="020F0502020204030204" pitchFamily="34" charset="0"/>
                      </a:endParaRPr>
                    </a:p>
                  </a:txBody>
                  <a:tcPr marL="3198" marR="3198" marT="3198" marB="0"/>
                </a:tc>
                <a:tc>
                  <a:txBody>
                    <a:bodyPr/>
                    <a:lstStyle/>
                    <a:p>
                      <a:pPr algn="ctr" fontAlgn="ctr"/>
                      <a:r>
                        <a:rPr lang="es-ES" sz="2000" u="none" strike="noStrike">
                          <a:effectLst/>
                        </a:rPr>
                        <a:t>438</a:t>
                      </a:r>
                      <a:endParaRPr lang="es-ES" sz="2000" b="1"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2000" u="none" strike="noStrike">
                          <a:effectLst/>
                        </a:rPr>
                        <a:t>265</a:t>
                      </a:r>
                      <a:endParaRPr lang="es-ES" sz="2000" b="1" i="0" u="none" strike="noStrike">
                        <a:solidFill>
                          <a:srgbClr val="000000"/>
                        </a:solidFill>
                        <a:effectLst/>
                        <a:latin typeface="Calibri" panose="020F0502020204030204" pitchFamily="34" charset="0"/>
                      </a:endParaRPr>
                    </a:p>
                  </a:txBody>
                  <a:tcPr marL="3198" marR="3198" marT="3198" marB="0" anchor="ctr"/>
                </a:tc>
                <a:tc>
                  <a:txBody>
                    <a:bodyPr/>
                    <a:lstStyle/>
                    <a:p>
                      <a:pPr algn="r" fontAlgn="ctr"/>
                      <a:r>
                        <a:rPr lang="es-ES" sz="2000" u="none" strike="noStrike" dirty="0">
                          <a:effectLst/>
                        </a:rPr>
                        <a:t>60,5%</a:t>
                      </a:r>
                      <a:endParaRPr lang="es-ES" sz="2000" b="1" i="0" u="none" strike="noStrike" dirty="0">
                        <a:solidFill>
                          <a:srgbClr val="000000"/>
                        </a:solidFill>
                        <a:effectLst/>
                        <a:latin typeface="Calibri" panose="020F0502020204030204" pitchFamily="34" charset="0"/>
                      </a:endParaRPr>
                    </a:p>
                  </a:txBody>
                  <a:tcPr marL="3198" marR="3198" marT="3198" marB="0" anchor="ctr"/>
                </a:tc>
                <a:extLst>
                  <a:ext uri="{0D108BD9-81ED-4DB2-BD59-A6C34878D82A}">
                    <a16:rowId xmlns:a16="http://schemas.microsoft.com/office/drawing/2014/main" val="3931783306"/>
                  </a:ext>
                </a:extLst>
              </a:tr>
            </a:tbl>
          </a:graphicData>
        </a:graphic>
      </p:graphicFrame>
    </p:spTree>
    <p:extLst>
      <p:ext uri="{BB962C8B-B14F-4D97-AF65-F5344CB8AC3E}">
        <p14:creationId xmlns:p14="http://schemas.microsoft.com/office/powerpoint/2010/main" val="305613127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02ABAE3D-AE2A-43B6-AB11-D2FB50AC90E6}"/>
              </a:ext>
            </a:extLst>
          </p:cNvPr>
          <p:cNvGraphicFramePr>
            <a:graphicFrameLocks/>
          </p:cNvGraphicFramePr>
          <p:nvPr>
            <p:extLst>
              <p:ext uri="{D42A27DB-BD31-4B8C-83A1-F6EECF244321}">
                <p14:modId xmlns:p14="http://schemas.microsoft.com/office/powerpoint/2010/main" val="3093371329"/>
              </p:ext>
            </p:extLst>
          </p:nvPr>
        </p:nvGraphicFramePr>
        <p:xfrm>
          <a:off x="112425" y="763404"/>
          <a:ext cx="8874177" cy="5494989"/>
        </p:xfrm>
        <a:graphic>
          <a:graphicData uri="http://schemas.openxmlformats.org/drawingml/2006/chart">
            <c:chart xmlns:c="http://schemas.openxmlformats.org/drawingml/2006/chart" xmlns:r="http://schemas.openxmlformats.org/officeDocument/2006/relationships" r:id="rId2"/>
          </a:graphicData>
        </a:graphic>
      </p:graphicFrame>
      <p:sp>
        <p:nvSpPr>
          <p:cNvPr id="3" name="1 Título">
            <a:extLst>
              <a:ext uri="{FF2B5EF4-FFF2-40B4-BE49-F238E27FC236}">
                <a16:creationId xmlns:a16="http://schemas.microsoft.com/office/drawing/2014/main" id="{481516E1-8DDA-4C64-85DC-6409EFD69A18}"/>
              </a:ext>
            </a:extLst>
          </p:cNvPr>
          <p:cNvSpPr txBox="1">
            <a:spLocks/>
          </p:cNvSpPr>
          <p:nvPr/>
        </p:nvSpPr>
        <p:spPr bwMode="auto">
          <a:xfrm>
            <a:off x="3223045" y="0"/>
            <a:ext cx="2697909"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8" tIns="45718" rIns="45718" bIns="45718" numCol="1" anchor="ctr" anchorCtr="0" compatLnSpc="1">
            <a:prstTxWarp prst="textNoShape">
              <a:avLst/>
            </a:prstTxWarp>
          </a:bodyPr>
          <a:lstStyle>
            <a:lvl1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1pPr>
            <a:lvl2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2pPr>
            <a:lvl3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3pPr>
            <a:lvl4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4pPr>
            <a:lvl5pPr algn="ctr" defTabSz="320675" rtl="0" eaLnBrk="0" fontAlgn="base" hangingPunct="0">
              <a:spcBef>
                <a:spcPct val="0"/>
              </a:spcBef>
              <a:spcAft>
                <a:spcPct val="0"/>
              </a:spcAft>
              <a:defRPr sz="4400" b="1">
                <a:solidFill>
                  <a:srgbClr val="136CB6"/>
                </a:solidFill>
                <a:latin typeface="Arial"/>
                <a:ea typeface="Arial"/>
                <a:cs typeface="Arial"/>
                <a:sym typeface="Arial" pitchFamily="34" charset="0"/>
              </a:defRPr>
            </a:lvl5pPr>
            <a:lvl6pPr indent="321457" defTabSz="321457">
              <a:defRPr sz="4400" b="1">
                <a:solidFill>
                  <a:srgbClr val="136CB6"/>
                </a:solidFill>
                <a:latin typeface="Arial"/>
                <a:ea typeface="Arial"/>
                <a:cs typeface="Arial"/>
                <a:sym typeface="Arial"/>
              </a:defRPr>
            </a:lvl6pPr>
            <a:lvl7pPr indent="642915" defTabSz="321457">
              <a:defRPr sz="4400" b="1">
                <a:solidFill>
                  <a:srgbClr val="136CB6"/>
                </a:solidFill>
                <a:latin typeface="Arial"/>
                <a:ea typeface="Arial"/>
                <a:cs typeface="Arial"/>
                <a:sym typeface="Arial"/>
              </a:defRPr>
            </a:lvl7pPr>
            <a:lvl8pPr indent="964372" defTabSz="321457">
              <a:defRPr sz="4400" b="1">
                <a:solidFill>
                  <a:srgbClr val="136CB6"/>
                </a:solidFill>
                <a:latin typeface="Arial"/>
                <a:ea typeface="Arial"/>
                <a:cs typeface="Arial"/>
                <a:sym typeface="Arial"/>
              </a:defRPr>
            </a:lvl8pPr>
            <a:lvl9pPr indent="1285829" defTabSz="321457">
              <a:defRPr sz="4400" b="1">
                <a:solidFill>
                  <a:srgbClr val="136CB6"/>
                </a:solidFill>
                <a:latin typeface="Arial"/>
                <a:ea typeface="Arial"/>
                <a:cs typeface="Arial"/>
                <a:sym typeface="Arial"/>
              </a:defRPr>
            </a:lvl9pPr>
          </a:lstStyle>
          <a:p>
            <a:pPr eaLnBrk="1" hangingPunct="1"/>
            <a:r>
              <a:rPr lang="es-ES" sz="3600" kern="0">
                <a:latin typeface="Calibri" pitchFamily="34" charset="0"/>
                <a:cs typeface="Arial" pitchFamily="34" charset="0"/>
              </a:rPr>
              <a:t>Participación</a:t>
            </a:r>
            <a:endParaRPr lang="es-ES" sz="3600" kern="0" dirty="0">
              <a:latin typeface="Calibri" pitchFamily="34" charset="0"/>
              <a:cs typeface="Arial" pitchFamily="34" charset="0"/>
            </a:endParaRPr>
          </a:p>
        </p:txBody>
      </p:sp>
    </p:spTree>
    <p:extLst>
      <p:ext uri="{BB962C8B-B14F-4D97-AF65-F5344CB8AC3E}">
        <p14:creationId xmlns:p14="http://schemas.microsoft.com/office/powerpoint/2010/main" val="4778999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DEC60E1B-0E02-4D94-8F6B-2C6A864F3BF9}"/>
              </a:ext>
            </a:extLst>
          </p:cNvPr>
          <p:cNvGraphicFramePr>
            <a:graphicFrameLocks/>
          </p:cNvGraphicFramePr>
          <p:nvPr>
            <p:extLst>
              <p:ext uri="{D42A27DB-BD31-4B8C-83A1-F6EECF244321}">
                <p14:modId xmlns:p14="http://schemas.microsoft.com/office/powerpoint/2010/main" val="948805890"/>
              </p:ext>
            </p:extLst>
          </p:nvPr>
        </p:nvGraphicFramePr>
        <p:xfrm>
          <a:off x="397239" y="199837"/>
          <a:ext cx="8476937" cy="63058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78375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p:nvPr/>
        </p:nvSpPr>
        <p:spPr>
          <a:xfrm>
            <a:off x="1530350" y="1800227"/>
            <a:ext cx="7613650" cy="657225"/>
          </a:xfrm>
          <a:prstGeom prst="rect">
            <a:avLst/>
          </a:prstGeom>
          <a:ln w="12700">
            <a:miter lim="400000"/>
          </a:ln>
          <a:extLst>
            <a:ext uri="{C572A759-6A51-4108-AA02-DFA0A04FC94B}"/>
          </a:extLst>
        </p:spPr>
        <p:txBody>
          <a:bodyPr lIns="35715" tIns="35715" rIns="35715" bIns="35715" anchor="ctr">
            <a:spAutoFit/>
          </a:bodyPr>
          <a:lstStyle>
            <a:lvl1pPr algn="l">
              <a:defRPr sz="5000">
                <a:solidFill>
                  <a:srgbClr val="FFFFFF"/>
                </a:solidFill>
                <a:latin typeface="Arial"/>
                <a:ea typeface="Arial"/>
                <a:cs typeface="Arial"/>
                <a:sym typeface="Arial"/>
              </a:defRPr>
            </a:lvl1pPr>
          </a:lstStyle>
          <a:p>
            <a:pPr>
              <a:defRPr sz="1800">
                <a:solidFill>
                  <a:srgbClr val="000000"/>
                </a:solidFill>
              </a:defRPr>
            </a:pPr>
            <a:endParaRPr lang="es-ES" sz="3800" dirty="0">
              <a:solidFill>
                <a:srgbClr val="000000"/>
              </a:solidFill>
              <a:latin typeface="Helvetica Light"/>
            </a:endParaRPr>
          </a:p>
        </p:txBody>
      </p:sp>
      <p:sp>
        <p:nvSpPr>
          <p:cNvPr id="3" name="Shape 67"/>
          <p:cNvSpPr/>
          <p:nvPr/>
        </p:nvSpPr>
        <p:spPr>
          <a:xfrm>
            <a:off x="3132138" y="3575050"/>
            <a:ext cx="5478462" cy="503238"/>
          </a:xfrm>
          <a:prstGeom prst="rect">
            <a:avLst/>
          </a:prstGeom>
          <a:ln w="12700">
            <a:miter lim="400000"/>
          </a:ln>
          <a:extLst>
            <a:ext uri="{C572A759-6A51-4108-AA02-DFA0A04FC94B}"/>
          </a:extLst>
        </p:spPr>
        <p:txBody>
          <a:bodyPr lIns="35715" tIns="35715" rIns="35715" bIns="35715" anchor="ctr">
            <a:spAutoFit/>
          </a:bodyPr>
          <a:lstStyle>
            <a:lvl1pPr algn="l">
              <a:defRPr sz="5000">
                <a:solidFill>
                  <a:srgbClr val="FFFFFF"/>
                </a:solidFill>
                <a:latin typeface="Arial"/>
                <a:ea typeface="Arial"/>
                <a:cs typeface="Arial"/>
                <a:sym typeface="Arial"/>
              </a:defRPr>
            </a:lvl1pPr>
          </a:lstStyle>
          <a:p>
            <a:pPr>
              <a:defRPr sz="1800">
                <a:solidFill>
                  <a:srgbClr val="000000"/>
                </a:solidFill>
              </a:defRPr>
            </a:pPr>
            <a:endParaRPr lang="es-ES" sz="2800" b="1" dirty="0">
              <a:solidFill>
                <a:srgbClr val="000000"/>
              </a:solidFill>
              <a:latin typeface="Helvetica Light"/>
            </a:endParaRPr>
          </a:p>
        </p:txBody>
      </p:sp>
      <p:sp>
        <p:nvSpPr>
          <p:cNvPr id="27652" name="Título 3"/>
          <p:cNvSpPr>
            <a:spLocks noGrp="1"/>
          </p:cNvSpPr>
          <p:nvPr>
            <p:ph type="title"/>
          </p:nvPr>
        </p:nvSpPr>
        <p:spPr>
          <a:xfrm>
            <a:off x="457199" y="920172"/>
            <a:ext cx="8229600" cy="1508125"/>
          </a:xfrm>
        </p:spPr>
        <p:txBody>
          <a:bodyPr/>
          <a:lstStyle/>
          <a:p>
            <a:pPr eaLnBrk="1" hangingPunct="1"/>
            <a:r>
              <a:rPr lang="es-CL" dirty="0">
                <a:latin typeface="Calibri" pitchFamily="34" charset="0"/>
                <a:cs typeface="Arial" pitchFamily="34" charset="0"/>
              </a:rPr>
              <a:t>RESULTADOS DIMENSIONES SUSESO/ISTAS 21</a:t>
            </a:r>
          </a:p>
        </p:txBody>
      </p:sp>
      <p:pic>
        <p:nvPicPr>
          <p:cNvPr id="4" name="Imagen 3" descr="Imagen que contiene señal, exterior, cielo&#10;&#10;Descripción generada con confianza alta">
            <a:extLst>
              <a:ext uri="{FF2B5EF4-FFF2-40B4-BE49-F238E27FC236}">
                <a16:creationId xmlns:a16="http://schemas.microsoft.com/office/drawing/2014/main" id="{4012827C-BA28-47D0-8758-9231F45869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3181" y="3023766"/>
            <a:ext cx="3137635" cy="3137635"/>
          </a:xfrm>
          <a:prstGeom prst="rect">
            <a:avLst/>
          </a:prstGeom>
        </p:spPr>
      </p:pic>
    </p:spTree>
    <p:extLst>
      <p:ext uri="{BB962C8B-B14F-4D97-AF65-F5344CB8AC3E}">
        <p14:creationId xmlns:p14="http://schemas.microsoft.com/office/powerpoint/2010/main" val="876319050"/>
      </p:ext>
    </p:extLst>
  </p:cSld>
  <p:clrMapOvr>
    <a:masterClrMapping/>
  </p:clrMapOvr>
  <p:transition spd="med"/>
</p:sld>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_rels/theme3.xml.rels><?xml version="1.0" encoding="UTF-8" standalone="yes"?>
<Relationships xmlns="http://schemas.openxmlformats.org/package/2006/relationships"><Relationship Id="rId1" Type="http://schemas.openxmlformats.org/officeDocument/2006/relationships/image" Target="../media/image3.png"/></Relationships>
</file>

<file path=ppt/theme/_rels/theme4.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2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394</TotalTime>
  <Words>960</Words>
  <Application>Microsoft Office PowerPoint</Application>
  <PresentationFormat>Presentación en pantalla (4:3)</PresentationFormat>
  <Paragraphs>193</Paragraphs>
  <Slides>19</Slides>
  <Notes>6</Notes>
  <HiddenSlides>0</HiddenSlides>
  <MMClips>0</MMClips>
  <ScaleCrop>false</ScaleCrop>
  <HeadingPairs>
    <vt:vector size="6" baseType="variant">
      <vt:variant>
        <vt:lpstr>Fuentes usadas</vt:lpstr>
      </vt:variant>
      <vt:variant>
        <vt:i4>4</vt:i4>
      </vt:variant>
      <vt:variant>
        <vt:lpstr>Tema</vt:lpstr>
      </vt:variant>
      <vt:variant>
        <vt:i4>4</vt:i4>
      </vt:variant>
      <vt:variant>
        <vt:lpstr>Títulos de diapositiva</vt:lpstr>
      </vt:variant>
      <vt:variant>
        <vt:i4>19</vt:i4>
      </vt:variant>
    </vt:vector>
  </HeadingPairs>
  <TitlesOfParts>
    <vt:vector size="27" baseType="lpstr">
      <vt:lpstr>Arial</vt:lpstr>
      <vt:lpstr>Calibri</vt:lpstr>
      <vt:lpstr>Helvetica Light</vt:lpstr>
      <vt:lpstr>Verdana</vt:lpstr>
      <vt:lpstr>1_Tema de Office</vt:lpstr>
      <vt:lpstr>1_White</vt:lpstr>
      <vt:lpstr>White</vt:lpstr>
      <vt:lpstr>2_White</vt:lpstr>
      <vt:lpstr>Presentación de PowerPoint</vt:lpstr>
      <vt:lpstr>ESTA PRESENTACIÓN</vt:lpstr>
      <vt:lpstr>OBJETIVO  DEL PROTOCOLO DE VIGILANCIA DE RIESGOS PSICOSOCIALES EN EL TRABAJO</vt:lpstr>
      <vt:lpstr>PROCESO DE APLICACIÓN EN EL SAMU</vt:lpstr>
      <vt:lpstr>Ficha Técnica de la Aplicación</vt:lpstr>
      <vt:lpstr>Participación SAMU 2017</vt:lpstr>
      <vt:lpstr>Presentación de PowerPoint</vt:lpstr>
      <vt:lpstr>Presentación de PowerPoint</vt:lpstr>
      <vt:lpstr>RESULTADOS DIMENSIONES SUSESO/ISTAS 21</vt:lpstr>
      <vt:lpstr>Resultados ISTAS-21</vt:lpstr>
      <vt:lpstr>Presentación de PowerPoint</vt:lpstr>
      <vt:lpstr>Presentación de PowerPoint</vt:lpstr>
      <vt:lpstr>Desglose Dimensiones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Elisa Heynig</dc:creator>
  <cp:lastModifiedBy>MMAULEN</cp:lastModifiedBy>
  <cp:revision>20</cp:revision>
  <dcterms:created xsi:type="dcterms:W3CDTF">2017-12-07T16:11:46Z</dcterms:created>
  <dcterms:modified xsi:type="dcterms:W3CDTF">2018-09-10T18:44:45Z</dcterms:modified>
</cp:coreProperties>
</file>